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Lst>
  <p:sldIdLst>
    <p:sldId id="259" r:id="rId4"/>
    <p:sldId id="260" r:id="rId5"/>
    <p:sldId id="316" r:id="rId6"/>
    <p:sldId id="317" r:id="rId7"/>
    <p:sldId id="318" r:id="rId8"/>
    <p:sldId id="319" r:id="rId9"/>
    <p:sldId id="261" r:id="rId10"/>
    <p:sldId id="262" r:id="rId11"/>
    <p:sldId id="263" r:id="rId12"/>
    <p:sldId id="264" r:id="rId13"/>
    <p:sldId id="265" r:id="rId14"/>
    <p:sldId id="267" r:id="rId15"/>
    <p:sldId id="295" r:id="rId16"/>
    <p:sldId id="298" r:id="rId17"/>
    <p:sldId id="299" r:id="rId18"/>
    <p:sldId id="310" r:id="rId19"/>
    <p:sldId id="311" r:id="rId20"/>
    <p:sldId id="312" r:id="rId21"/>
    <p:sldId id="313" r:id="rId22"/>
    <p:sldId id="297" r:id="rId23"/>
    <p:sldId id="300" r:id="rId24"/>
    <p:sldId id="309" r:id="rId25"/>
    <p:sldId id="314" r:id="rId26"/>
    <p:sldId id="266" r:id="rId27"/>
    <p:sldId id="315" r:id="rId28"/>
    <p:sldId id="268" r:id="rId29"/>
    <p:sldId id="282" r:id="rId30"/>
    <p:sldId id="284" r:id="rId31"/>
    <p:sldId id="283" r:id="rId32"/>
    <p:sldId id="285" r:id="rId33"/>
  </p:sldIdLst>
  <p:sldSz cx="9144000" cy="6858000" type="screen4x3"/>
  <p:notesSz cx="6858000" cy="9144000"/>
  <p:defaultTextStyle>
    <a:defPPr>
      <a:defRPr lang="en-US"/>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Arial" panose="020B0604020202020204" pitchFamily="34" charset="0"/>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Arial" panose="020B0604020202020204" pitchFamily="34" charset="0"/>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Arial" panose="020B0604020202020204" pitchFamily="34" charset="0"/>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Arial" panose="020B0604020202020204" pitchFamily="34" charset="0"/>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Arial" panose="020B0604020202020204" pitchFamily="34" charset="0"/>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Arial" panose="020B0604020202020204" pitchFamily="34" charset="0"/>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Arial" panose="020B0604020202020204" pitchFamily="34" charset="0"/>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Arial" panose="020B0604020202020204" pitchFamily="34" charset="0"/>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Arial" panose="020B0604020202020204" pitchFamily="34" charset="0"/>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showGuides="1">
      <p:cViewPr varScale="1">
        <p:scale>
          <a:sx n="69" d="100"/>
          <a:sy n="69" d="100"/>
        </p:scale>
        <p:origin x="-1416" y="-90"/>
      </p:cViewPr>
      <p:guideLst>
        <p:guide orient="horz" pos="2160"/>
        <p:guide pos="281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slide" Target="slides/slide1.xml"/><Relationship Id="rId36" Type="http://schemas.openxmlformats.org/officeDocument/2006/relationships/tableStyles" Target="tableStyles.xml"/><Relationship Id="rId35" Type="http://schemas.openxmlformats.org/officeDocument/2006/relationships/viewProps" Target="viewProps.xml"/><Relationship Id="rId34" Type="http://schemas.openxmlformats.org/officeDocument/2006/relationships/presProps" Target="presProps.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Master" Target="slideMasters/slideMaster2.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AE7CDFCD-F7AB-4270-BF2A-2ED2389BFEBF}" type="datetimeFigureOut">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endParaRPr>
          </a:p>
        </p:txBody>
      </p:sp>
      <p:sp>
        <p:nvSpPr>
          <p:cNvPr id="5" name="Footer Placeholder 4"/>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p>
            <a:pPr lvl="0"/>
            <a:fld id="{9A0DB2DC-4C9A-4742-B13C-FB6460FD3503}" type="slidenum">
              <a:rPr lang="en-US" dirty="0">
                <a:latin typeface="Calibri" panose="020F0502020204030204" pitchFamily="34" charset="0"/>
                <a:ea typeface="Arial" panose="020B0604020202020204" pitchFamily="34" charset="0"/>
              </a:rPr>
            </a:fld>
            <a:endParaRPr lang="en-US" dirty="0">
              <a:latin typeface="Calibri" panose="020F0502020204030204" pitchFamily="34" charset="0"/>
              <a:ea typeface="Arial" panose="020B0604020202020204" pitchFamily="34"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AE7CDFCD-F7AB-4270-BF2A-2ED2389BFEBF}" type="datetimeFigureOut">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endParaRPr>
          </a:p>
        </p:txBody>
      </p:sp>
      <p:sp>
        <p:nvSpPr>
          <p:cNvPr id="5" name="Footer Placeholder 4"/>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p>
            <a:pPr lvl="0"/>
            <a:fld id="{9A0DB2DC-4C9A-4742-B13C-FB6460FD3503}" type="slidenum">
              <a:rPr lang="en-US" dirty="0">
                <a:latin typeface="Calibri" panose="020F0502020204030204" pitchFamily="34" charset="0"/>
                <a:ea typeface="Arial" panose="020B0604020202020204" pitchFamily="34" charset="0"/>
              </a:rPr>
            </a:fld>
            <a:endParaRPr lang="en-US" dirty="0">
              <a:latin typeface="Calibri" panose="020F0502020204030204" pitchFamily="34" charset="0"/>
              <a:ea typeface="Arial" panose="020B0604020202020204" pitchFamily="34" charset="0"/>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AE7CDFCD-F7AB-4270-BF2A-2ED2389BFEBF}" type="datetimeFigureOut">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endParaRPr>
          </a:p>
        </p:txBody>
      </p:sp>
      <p:sp>
        <p:nvSpPr>
          <p:cNvPr id="5" name="Footer Placeholder 4"/>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p>
            <a:pPr lvl="0"/>
            <a:fld id="{9A0DB2DC-4C9A-4742-B13C-FB6460FD3503}" type="slidenum">
              <a:rPr lang="en-US" dirty="0">
                <a:latin typeface="Calibri" panose="020F0502020204030204" pitchFamily="34" charset="0"/>
                <a:ea typeface="Arial" panose="020B0604020202020204" pitchFamily="34" charset="0"/>
              </a:rPr>
            </a:fld>
            <a:endParaRPr lang="en-US" dirty="0">
              <a:latin typeface="Calibri" panose="020F0502020204030204" pitchFamily="34" charset="0"/>
              <a:ea typeface="Arial" panose="020B0604020202020204" pitchFamily="34" charset="0"/>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AE7CDFCD-F7AB-4270-BF2A-2ED2389BFEBF}" type="datetimeFigureOut">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endParaRPr>
          </a:p>
        </p:txBody>
      </p:sp>
      <p:sp>
        <p:nvSpPr>
          <p:cNvPr id="5" name="Footer Placeholder 4"/>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p>
            <a:pPr lvl="0"/>
            <a:fld id="{9A0DB2DC-4C9A-4742-B13C-FB6460FD3503}" type="slidenum">
              <a:rPr lang="en-US" dirty="0">
                <a:latin typeface="Calibri" panose="020F0502020204030204" pitchFamily="34" charset="0"/>
                <a:ea typeface="Arial" panose="020B0604020202020204" pitchFamily="34" charset="0"/>
              </a:rPr>
            </a:fld>
            <a:endParaRPr lang="en-US" dirty="0">
              <a:latin typeface="Calibri" panose="020F0502020204030204" pitchFamily="34" charset="0"/>
              <a:ea typeface="Arial" panose="020B0604020202020204" pitchFamily="34" charset="0"/>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AE7CDFCD-F7AB-4270-BF2A-2ED2389BFEBF}" type="datetimeFigureOut">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endParaRPr>
          </a:p>
        </p:txBody>
      </p:sp>
      <p:sp>
        <p:nvSpPr>
          <p:cNvPr id="5" name="Footer Placeholder 4"/>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p>
            <a:pPr lvl="0"/>
            <a:fld id="{9A0DB2DC-4C9A-4742-B13C-FB6460FD3503}" type="slidenum">
              <a:rPr lang="en-US" dirty="0">
                <a:latin typeface="Calibri" panose="020F0502020204030204" pitchFamily="34" charset="0"/>
                <a:ea typeface="Arial" panose="020B0604020202020204" pitchFamily="34" charset="0"/>
              </a:rPr>
            </a:fld>
            <a:endParaRPr lang="en-US" dirty="0">
              <a:latin typeface="Calibri" panose="020F0502020204030204" pitchFamily="34" charset="0"/>
              <a:ea typeface="Arial" panose="020B0604020202020204" pitchFamily="34" charset="0"/>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AE7CDFCD-F7AB-4270-BF2A-2ED2389BFEBF}" type="datetimeFigureOut">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endParaRPr>
          </a:p>
        </p:txBody>
      </p:sp>
      <p:sp>
        <p:nvSpPr>
          <p:cNvPr id="5" name="Footer Placeholder 4"/>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p>
            <a:pPr lvl="0"/>
            <a:fld id="{9A0DB2DC-4C9A-4742-B13C-FB6460FD3503}" type="slidenum">
              <a:rPr lang="en-US" dirty="0">
                <a:latin typeface="Calibri" panose="020F0502020204030204" pitchFamily="34" charset="0"/>
                <a:ea typeface="Arial" panose="020B0604020202020204" pitchFamily="34" charset="0"/>
              </a:rPr>
            </a:fld>
            <a:endParaRPr lang="en-US" dirty="0">
              <a:latin typeface="Calibri" panose="020F0502020204030204" pitchFamily="34" charset="0"/>
              <a:ea typeface="Arial" panose="020B0604020202020204" pitchFamily="34" charset="0"/>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AE7CDFCD-F7AB-4270-BF2A-2ED2389BFEBF}" type="datetimeFigureOut">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endParaRPr>
          </a:p>
        </p:txBody>
      </p:sp>
      <p:sp>
        <p:nvSpPr>
          <p:cNvPr id="6" name="Footer Placeholder 5"/>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endParaRPr>
          </a:p>
        </p:txBody>
      </p:sp>
      <p:sp>
        <p:nvSpPr>
          <p:cNvPr id="7" name="Slide Number Placeholder 6"/>
          <p:cNvSpPr>
            <a:spLocks noGrp="1"/>
          </p:cNvSpPr>
          <p:nvPr>
            <p:ph type="sldNum" sz="quarter" idx="12"/>
          </p:nvPr>
        </p:nvSpPr>
        <p:spPr/>
        <p:txBody>
          <a:bodyPr/>
          <a:p>
            <a:pPr lvl="0"/>
            <a:fld id="{9A0DB2DC-4C9A-4742-B13C-FB6460FD3503}" type="slidenum">
              <a:rPr lang="en-US" dirty="0">
                <a:latin typeface="Calibri" panose="020F0502020204030204" pitchFamily="34" charset="0"/>
                <a:ea typeface="Arial" panose="020B0604020202020204" pitchFamily="34" charset="0"/>
              </a:rPr>
            </a:fld>
            <a:endParaRPr lang="en-US" dirty="0">
              <a:latin typeface="Calibri" panose="020F0502020204030204" pitchFamily="34" charset="0"/>
              <a:ea typeface="Arial" panose="020B0604020202020204" pitchFamily="34" charset="0"/>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AE7CDFCD-F7AB-4270-BF2A-2ED2389BFEBF}" type="datetimeFigureOut">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endParaRPr>
          </a:p>
        </p:txBody>
      </p:sp>
      <p:sp>
        <p:nvSpPr>
          <p:cNvPr id="8" name="Footer Placeholder 7"/>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endParaRPr>
          </a:p>
        </p:txBody>
      </p:sp>
      <p:sp>
        <p:nvSpPr>
          <p:cNvPr id="9" name="Slide Number Placeholder 8"/>
          <p:cNvSpPr>
            <a:spLocks noGrp="1"/>
          </p:cNvSpPr>
          <p:nvPr>
            <p:ph type="sldNum" sz="quarter" idx="12"/>
          </p:nvPr>
        </p:nvSpPr>
        <p:spPr/>
        <p:txBody>
          <a:bodyPr/>
          <a:p>
            <a:pPr lvl="0"/>
            <a:fld id="{9A0DB2DC-4C9A-4742-B13C-FB6460FD3503}" type="slidenum">
              <a:rPr lang="en-US" dirty="0">
                <a:latin typeface="Calibri" panose="020F0502020204030204" pitchFamily="34" charset="0"/>
                <a:ea typeface="Arial" panose="020B0604020202020204" pitchFamily="34" charset="0"/>
              </a:rPr>
            </a:fld>
            <a:endParaRPr lang="en-US" dirty="0">
              <a:latin typeface="Calibri" panose="020F0502020204030204" pitchFamily="34" charset="0"/>
              <a:ea typeface="Arial" panose="020B0604020202020204" pitchFamily="34" charset="0"/>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AE7CDFCD-F7AB-4270-BF2A-2ED2389BFEBF}" type="datetimeFigureOut">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endParaRPr>
          </a:p>
        </p:txBody>
      </p:sp>
      <p:sp>
        <p:nvSpPr>
          <p:cNvPr id="4" name="Footer Placeholder 3"/>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endParaRPr>
          </a:p>
        </p:txBody>
      </p:sp>
      <p:sp>
        <p:nvSpPr>
          <p:cNvPr id="5" name="Slide Number Placeholder 4"/>
          <p:cNvSpPr>
            <a:spLocks noGrp="1"/>
          </p:cNvSpPr>
          <p:nvPr>
            <p:ph type="sldNum" sz="quarter" idx="12"/>
          </p:nvPr>
        </p:nvSpPr>
        <p:spPr/>
        <p:txBody>
          <a:bodyPr/>
          <a:p>
            <a:pPr lvl="0"/>
            <a:fld id="{9A0DB2DC-4C9A-4742-B13C-FB6460FD3503}" type="slidenum">
              <a:rPr lang="en-US" dirty="0">
                <a:latin typeface="Calibri" panose="020F0502020204030204" pitchFamily="34" charset="0"/>
                <a:ea typeface="Arial" panose="020B0604020202020204" pitchFamily="34" charset="0"/>
              </a:rPr>
            </a:fld>
            <a:endParaRPr lang="en-US" dirty="0">
              <a:latin typeface="Calibri" panose="020F0502020204030204" pitchFamily="34" charset="0"/>
              <a:ea typeface="Arial" panose="020B0604020202020204" pitchFamily="34" charset="0"/>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AE7CDFCD-F7AB-4270-BF2A-2ED2389BFEBF}" type="datetimeFigureOut">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endParaRPr>
          </a:p>
        </p:txBody>
      </p:sp>
      <p:sp>
        <p:nvSpPr>
          <p:cNvPr id="3" name="Footer Placeholder 2"/>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endParaRPr>
          </a:p>
        </p:txBody>
      </p:sp>
      <p:sp>
        <p:nvSpPr>
          <p:cNvPr id="4" name="Slide Number Placeholder 3"/>
          <p:cNvSpPr>
            <a:spLocks noGrp="1"/>
          </p:cNvSpPr>
          <p:nvPr>
            <p:ph type="sldNum" sz="quarter" idx="12"/>
          </p:nvPr>
        </p:nvSpPr>
        <p:spPr/>
        <p:txBody>
          <a:bodyPr/>
          <a:p>
            <a:pPr lvl="0"/>
            <a:fld id="{9A0DB2DC-4C9A-4742-B13C-FB6460FD3503}" type="slidenum">
              <a:rPr lang="en-US" dirty="0">
                <a:latin typeface="Calibri" panose="020F0502020204030204" pitchFamily="34" charset="0"/>
                <a:ea typeface="Arial" panose="020B0604020202020204" pitchFamily="34" charset="0"/>
              </a:rPr>
            </a:fld>
            <a:endParaRPr lang="en-US" dirty="0">
              <a:latin typeface="Calibri" panose="020F0502020204030204" pitchFamily="34" charset="0"/>
              <a:ea typeface="Arial" panose="020B0604020202020204" pitchFamily="34" charset="0"/>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AE7CDFCD-F7AB-4270-BF2A-2ED2389BFEBF}" type="datetimeFigureOut">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endParaRPr>
          </a:p>
        </p:txBody>
      </p:sp>
      <p:sp>
        <p:nvSpPr>
          <p:cNvPr id="6" name="Footer Placeholder 5"/>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endParaRPr>
          </a:p>
        </p:txBody>
      </p:sp>
      <p:sp>
        <p:nvSpPr>
          <p:cNvPr id="7" name="Slide Number Placeholder 6"/>
          <p:cNvSpPr>
            <a:spLocks noGrp="1"/>
          </p:cNvSpPr>
          <p:nvPr>
            <p:ph type="sldNum" sz="quarter" idx="12"/>
          </p:nvPr>
        </p:nvSpPr>
        <p:spPr/>
        <p:txBody>
          <a:bodyPr/>
          <a:p>
            <a:pPr lvl="0"/>
            <a:fld id="{9A0DB2DC-4C9A-4742-B13C-FB6460FD3503}" type="slidenum">
              <a:rPr lang="en-US" dirty="0">
                <a:latin typeface="Calibri" panose="020F0502020204030204" pitchFamily="34" charset="0"/>
                <a:ea typeface="Arial" panose="020B0604020202020204" pitchFamily="34" charset="0"/>
              </a:rPr>
            </a:fld>
            <a:endParaRPr lang="en-US" dirty="0">
              <a:latin typeface="Calibri" panose="020F0502020204030204" pitchFamily="34" charset="0"/>
              <a:ea typeface="Arial" panose="020B0604020202020204" pitchFamily="34" charset="0"/>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AE7CDFCD-F7AB-4270-BF2A-2ED2389BFEBF}" type="datetimeFigureOut">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endParaRPr>
          </a:p>
        </p:txBody>
      </p:sp>
      <p:sp>
        <p:nvSpPr>
          <p:cNvPr id="5" name="Footer Placeholder 4"/>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p>
            <a:pPr lvl="0"/>
            <a:fld id="{9A0DB2DC-4C9A-4742-B13C-FB6460FD3503}" type="slidenum">
              <a:rPr lang="en-US" dirty="0">
                <a:latin typeface="Calibri" panose="020F0502020204030204" pitchFamily="34" charset="0"/>
                <a:ea typeface="Arial" panose="020B0604020202020204" pitchFamily="34" charset="0"/>
              </a:rPr>
            </a:fld>
            <a:endParaRPr lang="en-US" dirty="0">
              <a:latin typeface="Calibri" panose="020F0502020204030204" pitchFamily="34" charset="0"/>
              <a:ea typeface="Arial" panose="020B0604020202020204" pitchFamily="34" charset="0"/>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vert="horz" lIns="91440" tIns="45720" rIns="91440" bIns="4572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defRPr/>
            </a:pPr>
            <a:endParaRPr kumimoji="0" lang="en-US" sz="3200" b="0" i="0" u="none" strike="noStrike" kern="1200" cap="none" spc="0" normalizeH="0" baseline="0" noProof="0" smtClean="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AE7CDFCD-F7AB-4270-BF2A-2ED2389BFEBF}" type="datetimeFigureOut">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endParaRPr>
          </a:p>
        </p:txBody>
      </p:sp>
      <p:sp>
        <p:nvSpPr>
          <p:cNvPr id="6" name="Footer Placeholder 5"/>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endParaRPr>
          </a:p>
        </p:txBody>
      </p:sp>
      <p:sp>
        <p:nvSpPr>
          <p:cNvPr id="7" name="Slide Number Placeholder 6"/>
          <p:cNvSpPr>
            <a:spLocks noGrp="1"/>
          </p:cNvSpPr>
          <p:nvPr>
            <p:ph type="sldNum" sz="quarter" idx="12"/>
          </p:nvPr>
        </p:nvSpPr>
        <p:spPr/>
        <p:txBody>
          <a:bodyPr/>
          <a:p>
            <a:pPr lvl="0"/>
            <a:fld id="{9A0DB2DC-4C9A-4742-B13C-FB6460FD3503}" type="slidenum">
              <a:rPr lang="en-US" dirty="0">
                <a:latin typeface="Calibri" panose="020F0502020204030204" pitchFamily="34" charset="0"/>
                <a:ea typeface="Arial" panose="020B0604020202020204" pitchFamily="34" charset="0"/>
              </a:rPr>
            </a:fld>
            <a:endParaRPr lang="en-US" dirty="0">
              <a:latin typeface="Calibri" panose="020F0502020204030204" pitchFamily="34" charset="0"/>
              <a:ea typeface="Arial" panose="020B0604020202020204" pitchFamily="34" charset="0"/>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AE7CDFCD-F7AB-4270-BF2A-2ED2389BFEBF}" type="datetimeFigureOut">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endParaRPr>
          </a:p>
        </p:txBody>
      </p:sp>
      <p:sp>
        <p:nvSpPr>
          <p:cNvPr id="5" name="Footer Placeholder 4"/>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p>
            <a:pPr lvl="0"/>
            <a:fld id="{9A0DB2DC-4C9A-4742-B13C-FB6460FD3503}" type="slidenum">
              <a:rPr lang="en-US" dirty="0">
                <a:latin typeface="Calibri" panose="020F0502020204030204" pitchFamily="34" charset="0"/>
                <a:ea typeface="Arial" panose="020B0604020202020204" pitchFamily="34" charset="0"/>
              </a:rPr>
            </a:fld>
            <a:endParaRPr lang="en-US" dirty="0">
              <a:latin typeface="Calibri" panose="020F0502020204030204" pitchFamily="34" charset="0"/>
              <a:ea typeface="Arial" panose="020B0604020202020204" pitchFamily="34" charset="0"/>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AE7CDFCD-F7AB-4270-BF2A-2ED2389BFEBF}" type="datetimeFigureOut">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endParaRPr>
          </a:p>
        </p:txBody>
      </p:sp>
      <p:sp>
        <p:nvSpPr>
          <p:cNvPr id="5" name="Footer Placeholder 4"/>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p>
            <a:pPr lvl="0"/>
            <a:fld id="{9A0DB2DC-4C9A-4742-B13C-FB6460FD3503}" type="slidenum">
              <a:rPr lang="en-US" dirty="0">
                <a:latin typeface="Calibri" panose="020F0502020204030204" pitchFamily="34" charset="0"/>
                <a:ea typeface="Arial" panose="020B0604020202020204" pitchFamily="34" charset="0"/>
              </a:rPr>
            </a:fld>
            <a:endParaRPr lang="en-US" dirty="0">
              <a:latin typeface="Calibri" panose="020F0502020204030204" pitchFamily="34" charset="0"/>
              <a:ea typeface="Arial" panose="020B0604020202020204" pitchFamily="34"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AE7CDFCD-F7AB-4270-BF2A-2ED2389BFEBF}" type="datetimeFigureOut">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endParaRPr>
          </a:p>
        </p:txBody>
      </p:sp>
      <p:sp>
        <p:nvSpPr>
          <p:cNvPr id="5" name="Footer Placeholder 4"/>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p>
            <a:pPr lvl="0"/>
            <a:fld id="{9A0DB2DC-4C9A-4742-B13C-FB6460FD3503}" type="slidenum">
              <a:rPr lang="en-US" dirty="0">
                <a:latin typeface="Calibri" panose="020F0502020204030204" pitchFamily="34" charset="0"/>
                <a:ea typeface="Arial" panose="020B0604020202020204" pitchFamily="34" charset="0"/>
              </a:rPr>
            </a:fld>
            <a:endParaRPr lang="en-US" dirty="0">
              <a:latin typeface="Calibri" panose="020F0502020204030204" pitchFamily="34" charset="0"/>
              <a:ea typeface="Arial" panose="020B0604020202020204" pitchFamily="34"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AE7CDFCD-F7AB-4270-BF2A-2ED2389BFEBF}" type="datetimeFigureOut">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endParaRPr>
          </a:p>
        </p:txBody>
      </p:sp>
      <p:sp>
        <p:nvSpPr>
          <p:cNvPr id="6" name="Footer Placeholder 5"/>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endParaRPr>
          </a:p>
        </p:txBody>
      </p:sp>
      <p:sp>
        <p:nvSpPr>
          <p:cNvPr id="7" name="Slide Number Placeholder 6"/>
          <p:cNvSpPr>
            <a:spLocks noGrp="1"/>
          </p:cNvSpPr>
          <p:nvPr>
            <p:ph type="sldNum" sz="quarter" idx="12"/>
          </p:nvPr>
        </p:nvSpPr>
        <p:spPr/>
        <p:txBody>
          <a:bodyPr/>
          <a:p>
            <a:pPr lvl="0"/>
            <a:fld id="{9A0DB2DC-4C9A-4742-B13C-FB6460FD3503}" type="slidenum">
              <a:rPr lang="en-US" dirty="0">
                <a:latin typeface="Calibri" panose="020F0502020204030204" pitchFamily="34" charset="0"/>
                <a:ea typeface="Arial" panose="020B0604020202020204" pitchFamily="34" charset="0"/>
              </a:rPr>
            </a:fld>
            <a:endParaRPr lang="en-US" dirty="0">
              <a:latin typeface="Calibri" panose="020F0502020204030204" pitchFamily="34" charset="0"/>
              <a:ea typeface="Arial" panose="020B0604020202020204" pitchFamily="34"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AE7CDFCD-F7AB-4270-BF2A-2ED2389BFEBF}" type="datetimeFigureOut">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endParaRPr>
          </a:p>
        </p:txBody>
      </p:sp>
      <p:sp>
        <p:nvSpPr>
          <p:cNvPr id="8" name="Footer Placeholder 7"/>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endParaRPr>
          </a:p>
        </p:txBody>
      </p:sp>
      <p:sp>
        <p:nvSpPr>
          <p:cNvPr id="9" name="Slide Number Placeholder 8"/>
          <p:cNvSpPr>
            <a:spLocks noGrp="1"/>
          </p:cNvSpPr>
          <p:nvPr>
            <p:ph type="sldNum" sz="quarter" idx="12"/>
          </p:nvPr>
        </p:nvSpPr>
        <p:spPr/>
        <p:txBody>
          <a:bodyPr/>
          <a:p>
            <a:pPr lvl="0"/>
            <a:fld id="{9A0DB2DC-4C9A-4742-B13C-FB6460FD3503}" type="slidenum">
              <a:rPr lang="en-US" dirty="0">
                <a:latin typeface="Calibri" panose="020F0502020204030204" pitchFamily="34" charset="0"/>
                <a:ea typeface="Arial" panose="020B0604020202020204" pitchFamily="34" charset="0"/>
              </a:rPr>
            </a:fld>
            <a:endParaRPr lang="en-US" dirty="0">
              <a:latin typeface="Calibri" panose="020F0502020204030204" pitchFamily="34" charset="0"/>
              <a:ea typeface="Arial" panose="020B0604020202020204" pitchFamily="34"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AE7CDFCD-F7AB-4270-BF2A-2ED2389BFEBF}" type="datetimeFigureOut">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endParaRPr>
          </a:p>
        </p:txBody>
      </p:sp>
      <p:sp>
        <p:nvSpPr>
          <p:cNvPr id="4" name="Footer Placeholder 3"/>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endParaRPr>
          </a:p>
        </p:txBody>
      </p:sp>
      <p:sp>
        <p:nvSpPr>
          <p:cNvPr id="5" name="Slide Number Placeholder 4"/>
          <p:cNvSpPr>
            <a:spLocks noGrp="1"/>
          </p:cNvSpPr>
          <p:nvPr>
            <p:ph type="sldNum" sz="quarter" idx="12"/>
          </p:nvPr>
        </p:nvSpPr>
        <p:spPr/>
        <p:txBody>
          <a:bodyPr/>
          <a:p>
            <a:pPr lvl="0"/>
            <a:fld id="{9A0DB2DC-4C9A-4742-B13C-FB6460FD3503}" type="slidenum">
              <a:rPr lang="en-US" dirty="0">
                <a:latin typeface="Calibri" panose="020F0502020204030204" pitchFamily="34" charset="0"/>
                <a:ea typeface="Arial" panose="020B0604020202020204" pitchFamily="34" charset="0"/>
              </a:rPr>
            </a:fld>
            <a:endParaRPr lang="en-US" dirty="0">
              <a:latin typeface="Calibri" panose="020F0502020204030204" pitchFamily="34" charset="0"/>
              <a:ea typeface="Arial" panose="020B0604020202020204" pitchFamily="34"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AE7CDFCD-F7AB-4270-BF2A-2ED2389BFEBF}" type="datetimeFigureOut">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endParaRPr>
          </a:p>
        </p:txBody>
      </p:sp>
      <p:sp>
        <p:nvSpPr>
          <p:cNvPr id="3" name="Footer Placeholder 2"/>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endParaRPr>
          </a:p>
        </p:txBody>
      </p:sp>
      <p:sp>
        <p:nvSpPr>
          <p:cNvPr id="4" name="Slide Number Placeholder 3"/>
          <p:cNvSpPr>
            <a:spLocks noGrp="1"/>
          </p:cNvSpPr>
          <p:nvPr>
            <p:ph type="sldNum" sz="quarter" idx="12"/>
          </p:nvPr>
        </p:nvSpPr>
        <p:spPr/>
        <p:txBody>
          <a:bodyPr/>
          <a:p>
            <a:pPr lvl="0"/>
            <a:fld id="{9A0DB2DC-4C9A-4742-B13C-FB6460FD3503}" type="slidenum">
              <a:rPr lang="en-US" dirty="0">
                <a:latin typeface="Calibri" panose="020F0502020204030204" pitchFamily="34" charset="0"/>
                <a:ea typeface="Arial" panose="020B0604020202020204" pitchFamily="34" charset="0"/>
              </a:rPr>
            </a:fld>
            <a:endParaRPr lang="en-US" dirty="0">
              <a:latin typeface="Calibri" panose="020F0502020204030204" pitchFamily="34" charset="0"/>
              <a:ea typeface="Arial" panose="020B0604020202020204" pitchFamily="34" charset="0"/>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AE7CDFCD-F7AB-4270-BF2A-2ED2389BFEBF}" type="datetimeFigureOut">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endParaRPr>
          </a:p>
        </p:txBody>
      </p:sp>
      <p:sp>
        <p:nvSpPr>
          <p:cNvPr id="6" name="Footer Placeholder 5"/>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endParaRPr>
          </a:p>
        </p:txBody>
      </p:sp>
      <p:sp>
        <p:nvSpPr>
          <p:cNvPr id="7" name="Slide Number Placeholder 6"/>
          <p:cNvSpPr>
            <a:spLocks noGrp="1"/>
          </p:cNvSpPr>
          <p:nvPr>
            <p:ph type="sldNum" sz="quarter" idx="12"/>
          </p:nvPr>
        </p:nvSpPr>
        <p:spPr/>
        <p:txBody>
          <a:bodyPr/>
          <a:p>
            <a:pPr lvl="0"/>
            <a:fld id="{9A0DB2DC-4C9A-4742-B13C-FB6460FD3503}" type="slidenum">
              <a:rPr lang="en-US" dirty="0">
                <a:latin typeface="Calibri" panose="020F0502020204030204" pitchFamily="34" charset="0"/>
                <a:ea typeface="Arial" panose="020B0604020202020204" pitchFamily="34" charset="0"/>
              </a:rPr>
            </a:fld>
            <a:endParaRPr lang="en-US" dirty="0">
              <a:latin typeface="Calibri" panose="020F0502020204030204" pitchFamily="34" charset="0"/>
              <a:ea typeface="Arial" panose="020B0604020202020204" pitchFamily="34" charset="0"/>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vert="horz" lIns="91440" tIns="45720" rIns="91440" bIns="4572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defRPr/>
            </a:pPr>
            <a:endParaRPr kumimoji="0" lang="en-US" sz="3200" b="0" i="0" u="none" strike="noStrike" kern="1200" cap="none" spc="0" normalizeH="0" baseline="0" noProof="0" smtClean="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AE7CDFCD-F7AB-4270-BF2A-2ED2389BFEBF}" type="datetimeFigureOut">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endParaRPr>
          </a:p>
        </p:txBody>
      </p:sp>
      <p:sp>
        <p:nvSpPr>
          <p:cNvPr id="6" name="Footer Placeholder 5"/>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endParaRPr>
          </a:p>
        </p:txBody>
      </p:sp>
      <p:sp>
        <p:nvSpPr>
          <p:cNvPr id="7" name="Slide Number Placeholder 6"/>
          <p:cNvSpPr>
            <a:spLocks noGrp="1"/>
          </p:cNvSpPr>
          <p:nvPr>
            <p:ph type="sldNum" sz="quarter" idx="12"/>
          </p:nvPr>
        </p:nvSpPr>
        <p:spPr/>
        <p:txBody>
          <a:bodyPr/>
          <a:p>
            <a:pPr lvl="0"/>
            <a:fld id="{9A0DB2DC-4C9A-4742-B13C-FB6460FD3503}" type="slidenum">
              <a:rPr lang="en-US" dirty="0">
                <a:latin typeface="Calibri" panose="020F0502020204030204" pitchFamily="34" charset="0"/>
                <a:ea typeface="Arial" panose="020B0604020202020204" pitchFamily="34" charset="0"/>
              </a:rPr>
            </a:fld>
            <a:endParaRPr lang="en-US" dirty="0">
              <a:latin typeface="Calibri" panose="020F0502020204030204" pitchFamily="34" charset="0"/>
              <a:ea typeface="Arial" panose="020B0604020202020204" pitchFamily="34"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3" Type="http://schemas.openxmlformats.org/officeDocument/2006/relationships/theme" Target="../theme/theme2.xml"/><Relationship Id="rId12" Type="http://schemas.openxmlformats.org/officeDocument/2006/relationships/image" Target="../media/image1.jpeg"/><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p:sp>
        <p:nvSpPr>
          <p:cNvPr id="1026" name="Title Placeholder 1"/>
          <p:cNvSpPr>
            <a:spLocks noGrp="1"/>
          </p:cNvSpPr>
          <p:nvPr>
            <p:ph type="title"/>
          </p:nvPr>
        </p:nvSpPr>
        <p:spPr>
          <a:xfrm>
            <a:off x="457200" y="274638"/>
            <a:ext cx="8229600" cy="1143000"/>
          </a:xfrm>
          <a:prstGeom prst="rect">
            <a:avLst/>
          </a:prstGeom>
          <a:noFill/>
          <a:ln w="9525">
            <a:noFill/>
          </a:ln>
        </p:spPr>
        <p:txBody>
          <a:bodyPr anchor="ctr" anchorCtr="0"/>
          <a:p>
            <a:pPr lvl="0"/>
            <a:r>
              <a:rPr dirty="0"/>
              <a:t>Click to edit Master title style</a:t>
            </a:r>
            <a:endParaRPr dirty="0"/>
          </a:p>
        </p:txBody>
      </p:sp>
      <p:sp>
        <p:nvSpPr>
          <p:cNvPr id="1027" name="Text Placeholder 2"/>
          <p:cNvSpPr>
            <a:spLocks noGrp="1"/>
          </p:cNvSpPr>
          <p:nvPr>
            <p:ph type="body" idx="1"/>
          </p:nvPr>
        </p:nvSpPr>
        <p:spPr>
          <a:xfrm>
            <a:off x="457200" y="1600200"/>
            <a:ext cx="8229600" cy="4525963"/>
          </a:xfrm>
          <a:prstGeom prst="rect">
            <a:avLst/>
          </a:prstGeom>
          <a:noFill/>
          <a:ln w="9525">
            <a:noFill/>
          </a:ln>
        </p:spPr>
        <p:txBody>
          <a:bodyPr/>
          <a:p>
            <a:pPr lvl="0"/>
            <a:r>
              <a:rPr dirty="0"/>
              <a:t>Click to edit Master text styles</a:t>
            </a:r>
            <a:endParaRPr dirty="0"/>
          </a:p>
          <a:p>
            <a:pPr lvl="1"/>
            <a:r>
              <a:rPr dirty="0"/>
              <a:t>Second level</a:t>
            </a:r>
            <a:endParaRPr dirty="0"/>
          </a:p>
          <a:p>
            <a:pPr lvl="2"/>
            <a:r>
              <a:rPr dirty="0"/>
              <a:t>Third level</a:t>
            </a:r>
            <a:endParaRPr dirty="0"/>
          </a:p>
          <a:p>
            <a:pPr lvl="3"/>
            <a:r>
              <a:rPr dirty="0"/>
              <a:t>Fourth level</a:t>
            </a:r>
            <a:endParaRPr dirty="0"/>
          </a:p>
          <a:p>
            <a:pPr lvl="4"/>
            <a:r>
              <a:rPr dirty="0"/>
              <a:t>Fifth level</a:t>
            </a:r>
            <a:endParaRPr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AE7CDFCD-F7AB-4270-BF2A-2ED2389BFEBF}" type="datetimeFigureOut">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rgbClr val="898989"/>
                </a:solidFill>
              </a:defRPr>
            </a:lvl1pPr>
          </a:lstStyle>
          <a:p>
            <a:pPr lvl="0"/>
            <a:fld id="{9A0DB2DC-4C9A-4742-B13C-FB6460FD3503}" type="slidenum">
              <a:rPr lang="en-US" dirty="0">
                <a:latin typeface="Calibri" panose="020F0502020204030204" pitchFamily="34" charset="0"/>
                <a:ea typeface="Arial" panose="020B0604020202020204" pitchFamily="34" charset="0"/>
              </a:rPr>
            </a:fld>
            <a:endParaRPr lang="en-US" dirty="0">
              <a:latin typeface="Calibri" panose="020F0502020204030204" pitchFamily="34" charset="0"/>
              <a:ea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p:sp>
        <p:nvSpPr>
          <p:cNvPr id="1026" name="Title Placeholder 1"/>
          <p:cNvSpPr>
            <a:spLocks noGrp="1"/>
          </p:cNvSpPr>
          <p:nvPr>
            <p:ph type="title"/>
          </p:nvPr>
        </p:nvSpPr>
        <p:spPr>
          <a:xfrm>
            <a:off x="457200" y="274638"/>
            <a:ext cx="8229600" cy="1143000"/>
          </a:xfrm>
          <a:prstGeom prst="rect">
            <a:avLst/>
          </a:prstGeom>
          <a:noFill/>
          <a:ln w="9525">
            <a:noFill/>
          </a:ln>
        </p:spPr>
        <p:txBody>
          <a:bodyPr anchor="ctr" anchorCtr="0"/>
          <a:p>
            <a:pPr lvl="0"/>
            <a:r>
              <a:rPr dirty="0"/>
              <a:t>Click to edit Master title style</a:t>
            </a:r>
            <a:endParaRPr dirty="0"/>
          </a:p>
        </p:txBody>
      </p:sp>
      <p:sp>
        <p:nvSpPr>
          <p:cNvPr id="1027" name="Text Placeholder 2"/>
          <p:cNvSpPr>
            <a:spLocks noGrp="1"/>
          </p:cNvSpPr>
          <p:nvPr>
            <p:ph type="body" idx="1"/>
          </p:nvPr>
        </p:nvSpPr>
        <p:spPr>
          <a:xfrm>
            <a:off x="457200" y="1600200"/>
            <a:ext cx="8229600" cy="4525963"/>
          </a:xfrm>
          <a:prstGeom prst="rect">
            <a:avLst/>
          </a:prstGeom>
          <a:noFill/>
          <a:ln w="9525">
            <a:noFill/>
          </a:ln>
        </p:spPr>
        <p:txBody>
          <a:bodyPr/>
          <a:p>
            <a:pPr lvl="0"/>
            <a:r>
              <a:rPr dirty="0"/>
              <a:t>Click to edit Master text styles</a:t>
            </a:r>
            <a:endParaRPr dirty="0"/>
          </a:p>
          <a:p>
            <a:pPr lvl="1"/>
            <a:r>
              <a:rPr dirty="0"/>
              <a:t>Second level</a:t>
            </a:r>
            <a:endParaRPr dirty="0"/>
          </a:p>
          <a:p>
            <a:pPr lvl="2"/>
            <a:r>
              <a:rPr dirty="0"/>
              <a:t>Third level</a:t>
            </a:r>
            <a:endParaRPr dirty="0"/>
          </a:p>
          <a:p>
            <a:pPr lvl="3"/>
            <a:r>
              <a:rPr dirty="0"/>
              <a:t>Fourth level</a:t>
            </a:r>
            <a:endParaRPr dirty="0"/>
          </a:p>
          <a:p>
            <a:pPr lvl="4"/>
            <a:r>
              <a:rPr dirty="0"/>
              <a:t>Fifth level</a:t>
            </a:r>
            <a:endParaRPr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AE7CDFCD-F7AB-4270-BF2A-2ED2389BFEBF}" type="datetimeFigureOut">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rgbClr val="898989"/>
                </a:solidFill>
              </a:defRPr>
            </a:lvl1pPr>
          </a:lstStyle>
          <a:p>
            <a:pPr lvl="0"/>
            <a:fld id="{9A0DB2DC-4C9A-4742-B13C-FB6460FD3503}" type="slidenum">
              <a:rPr lang="en-US" dirty="0">
                <a:latin typeface="Calibri" panose="020F0502020204030204" pitchFamily="34" charset="0"/>
                <a:ea typeface="Arial" panose="020B0604020202020204" pitchFamily="34" charset="0"/>
              </a:rPr>
            </a:fld>
            <a:endParaRPr lang="en-US" dirty="0">
              <a:latin typeface="Calibri" panose="020F0502020204030204" pitchFamily="34" charset="0"/>
              <a:ea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1.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14.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5.jpe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6.jpe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7.jpe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8.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9.jpe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0.pn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1.jpe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jpeg"/></Relationships>
</file>

<file path=ppt/slides/_rels/slide3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4.jpeg"/><Relationship Id="rId2" Type="http://schemas.openxmlformats.org/officeDocument/2006/relationships/image" Target="../media/image2.jpeg"/><Relationship Id="rId1" Type="http://schemas.openxmlformats.org/officeDocument/2006/relationships/image" Target="../media/image23.jpe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9.png"/><Relationship Id="rId1"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0.jpe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1.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051" name="Group 4"/>
          <p:cNvGrpSpPr/>
          <p:nvPr/>
        </p:nvGrpSpPr>
        <p:grpSpPr>
          <a:xfrm>
            <a:off x="1143000" y="357188"/>
            <a:ext cx="6629400" cy="6040437"/>
            <a:chOff x="-3153" y="-1853"/>
            <a:chExt cx="10440" cy="9513"/>
          </a:xfrm>
        </p:grpSpPr>
        <p:sp>
          <p:nvSpPr>
            <p:cNvPr id="2053" name="WordArt 5"/>
            <p:cNvSpPr>
              <a:spLocks noTextEdit="1"/>
            </p:cNvSpPr>
            <p:nvPr/>
          </p:nvSpPr>
          <p:spPr>
            <a:xfrm>
              <a:off x="-2433" y="-1853"/>
              <a:ext cx="9600" cy="927"/>
            </a:xfrm>
            <a:prstGeom prst="rect">
              <a:avLst/>
            </a:prstGeom>
          </p:spPr>
          <p:txBody>
            <a:bodyPr wrap="none" fromWordArt="1">
              <a:prstTxWarp prst="textPlain">
                <a:avLst>
                  <a:gd name="adj" fmla="val 50000"/>
                </a:avLst>
              </a:prstTxWarp>
              <a:normAutofit fontScale="40000"/>
            </a:bodyPr>
            <a:p>
              <a:pPr algn="ctr"/>
              <a:r>
                <a:rPr lang="en-US" sz="3600" b="1">
                  <a:blipFill rotWithShape="1">
                    <a:blip r:embed="rId1"/>
                  </a:blipFill>
                  <a:latin typeface="Times New Roman" panose="02020603050405020304" pitchFamily="18" charset="0"/>
                  <a:ea typeface="Times New Roman" panose="02020603050405020304" pitchFamily="18" charset="0"/>
                </a:rPr>
                <a:t>PHÒNG GIÁO DỤC &amp; ĐÀO TẠO  HUYỆN MỘ ĐỨC </a:t>
              </a:r>
              <a:endParaRPr lang="en-US" sz="3600" b="1">
                <a:blipFill rotWithShape="1">
                  <a:blip r:embed="rId1"/>
                </a:blipFill>
                <a:latin typeface="Times New Roman" panose="02020603050405020304" pitchFamily="18" charset="0"/>
                <a:ea typeface="Times New Roman" panose="02020603050405020304" pitchFamily="18" charset="0"/>
              </a:endParaRPr>
            </a:p>
            <a:p>
              <a:pPr algn="ctr"/>
              <a:r>
                <a:rPr lang="en-US" sz="3600" b="1">
                  <a:blipFill rotWithShape="1">
                    <a:blip r:embed="rId1"/>
                  </a:blipFill>
                  <a:latin typeface="Times New Roman" panose="02020603050405020304" pitchFamily="18" charset="0"/>
                  <a:ea typeface="Times New Roman" panose="02020603050405020304" pitchFamily="18" charset="0"/>
                </a:rPr>
                <a:t>TRƯỜNG THCS ĐỨC LỢI</a:t>
              </a:r>
              <a:endParaRPr lang="en-US" sz="3600" b="1">
                <a:blipFill rotWithShape="1">
                  <a:blip r:embed="rId1"/>
                </a:blipFill>
                <a:latin typeface="Times New Roman" panose="02020603050405020304" pitchFamily="18" charset="0"/>
                <a:ea typeface="Times New Roman" panose="02020603050405020304" pitchFamily="18" charset="0"/>
              </a:endParaRPr>
            </a:p>
          </p:txBody>
        </p:sp>
        <p:sp>
          <p:nvSpPr>
            <p:cNvPr id="2054" name="WordArt 8"/>
            <p:cNvSpPr>
              <a:spLocks noTextEdit="1"/>
            </p:cNvSpPr>
            <p:nvPr/>
          </p:nvSpPr>
          <p:spPr>
            <a:xfrm>
              <a:off x="-3153" y="2505"/>
              <a:ext cx="10080" cy="1560"/>
            </a:xfrm>
            <a:prstGeom prst="rect">
              <a:avLst/>
            </a:prstGeom>
          </p:spPr>
          <p:txBody>
            <a:bodyPr wrap="none" fromWordArt="1">
              <a:prstTxWarp prst="textPlain">
                <a:avLst>
                  <a:gd name="adj" fmla="val 49727"/>
                </a:avLst>
              </a:prstTxWarp>
              <a:normAutofit/>
            </a:bodyPr>
            <a:p>
              <a:pPr algn="ctr"/>
              <a:r>
                <a:rPr lang="en-US" sz="3600" b="1">
                  <a:ln w="9525" cap="flat" cmpd="sng">
                    <a:solidFill>
                      <a:srgbClr val="CC99FF"/>
                    </a:solidFill>
                    <a:prstDash val="solid"/>
                    <a:headEnd type="none" w="med" len="med"/>
                    <a:tailEnd type="none" w="med" len="med"/>
                  </a:ln>
                  <a:gradFill rotWithShape="1">
                    <a:gsLst>
                      <a:gs pos="0">
                        <a:srgbClr val="6600CC"/>
                      </a:gs>
                      <a:gs pos="100000">
                        <a:srgbClr val="CC00CC"/>
                      </a:gs>
                    </a:gsLst>
                    <a:lin ang="5400000" scaled="1"/>
                    <a:tileRect/>
                  </a:gradFill>
                  <a:effectLst>
                    <a:outerShdw dist="53882" dir="2699999" algn="ctr" rotWithShape="0">
                      <a:srgbClr val="9999FF">
                        <a:alpha val="79999"/>
                      </a:srgbClr>
                    </a:outerShdw>
                  </a:effectLst>
                  <a:latin typeface="Times New Roman" panose="02020603050405020304" pitchFamily="18" charset="0"/>
                  <a:ea typeface="Times New Roman" panose="02020603050405020304" pitchFamily="18" charset="0"/>
                </a:rPr>
                <a:t>MÔN: MĨ THUẬT - LỚP 6</a:t>
              </a:r>
              <a:endParaRPr lang="en-US" sz="3600" b="1">
                <a:ln w="9525" cap="flat" cmpd="sng">
                  <a:solidFill>
                    <a:srgbClr val="CC99FF"/>
                  </a:solidFill>
                  <a:prstDash val="solid"/>
                  <a:headEnd type="none" w="med" len="med"/>
                  <a:tailEnd type="none" w="med" len="med"/>
                </a:ln>
                <a:gradFill rotWithShape="1">
                  <a:gsLst>
                    <a:gs pos="0">
                      <a:srgbClr val="6600CC"/>
                    </a:gs>
                    <a:gs pos="100000">
                      <a:srgbClr val="CC00CC"/>
                    </a:gs>
                  </a:gsLst>
                  <a:lin ang="5400000" scaled="1"/>
                  <a:tileRect/>
                </a:gradFill>
                <a:effectLst>
                  <a:outerShdw dist="53882" dir="2699999" algn="ctr" rotWithShape="0">
                    <a:srgbClr val="9999FF">
                      <a:alpha val="79999"/>
                    </a:srgbClr>
                  </a:outerShdw>
                </a:effectLst>
                <a:latin typeface="Times New Roman" panose="02020603050405020304" pitchFamily="18" charset="0"/>
                <a:ea typeface="Times New Roman" panose="02020603050405020304" pitchFamily="18" charset="0"/>
              </a:endParaRPr>
            </a:p>
          </p:txBody>
        </p:sp>
        <p:sp>
          <p:nvSpPr>
            <p:cNvPr id="2055" name="WordArt 9"/>
            <p:cNvSpPr>
              <a:spLocks noTextEdit="1"/>
            </p:cNvSpPr>
            <p:nvPr/>
          </p:nvSpPr>
          <p:spPr>
            <a:xfrm>
              <a:off x="-1756" y="6945"/>
              <a:ext cx="7680" cy="715"/>
            </a:xfrm>
            <a:prstGeom prst="rect">
              <a:avLst/>
            </a:prstGeom>
          </p:spPr>
          <p:txBody>
            <a:bodyPr wrap="none" fromWordArt="1">
              <a:prstTxWarp prst="textPlain">
                <a:avLst>
                  <a:gd name="adj" fmla="val 50000"/>
                </a:avLst>
              </a:prstTxWarp>
              <a:normAutofit fontScale="60000"/>
            </a:bodyPr>
            <a:p>
              <a:pPr algn="ctr"/>
              <a:r>
                <a:rPr lang="en-US" sz="3600" b="1">
                  <a:ln w="19050" cap="flat" cmpd="sng">
                    <a:solidFill>
                      <a:srgbClr val="99CCFF"/>
                    </a:solidFill>
                    <a:prstDash val="solid"/>
                    <a:headEnd type="none" w="med" len="med"/>
                    <a:tailEnd type="none" w="med" len="med"/>
                  </a:ln>
                  <a:solidFill>
                    <a:srgbClr val="0066CC"/>
                  </a:solidFill>
                  <a:effectLst>
                    <a:outerShdw dist="35921" dir="2699999" algn="ctr" rotWithShape="0">
                      <a:srgbClr val="990000"/>
                    </a:outerShdw>
                  </a:effectLst>
                  <a:latin typeface="Times New Roman" panose="02020603050405020304" pitchFamily="18" charset="0"/>
                  <a:ea typeface="Times New Roman" panose="02020603050405020304" pitchFamily="18" charset="0"/>
                </a:rPr>
                <a:t>Giáo Viên: LÊ QUANG VŨ</a:t>
              </a:r>
              <a:endParaRPr lang="en-US" sz="3600" b="1">
                <a:ln w="19050" cap="flat" cmpd="sng">
                  <a:solidFill>
                    <a:srgbClr val="99CCFF"/>
                  </a:solidFill>
                  <a:prstDash val="solid"/>
                  <a:headEnd type="none" w="med" len="med"/>
                  <a:tailEnd type="none" w="med" len="med"/>
                </a:ln>
                <a:solidFill>
                  <a:srgbClr val="0066CC"/>
                </a:solidFill>
                <a:effectLst>
                  <a:outerShdw dist="35921" dir="2699999" algn="ctr" rotWithShape="0">
                    <a:srgbClr val="990000"/>
                  </a:outerShdw>
                </a:effectLst>
                <a:latin typeface="Times New Roman" panose="02020603050405020304" pitchFamily="18" charset="0"/>
                <a:ea typeface="Times New Roman" panose="02020603050405020304" pitchFamily="18" charset="0"/>
              </a:endParaRPr>
            </a:p>
          </p:txBody>
        </p:sp>
        <p:sp>
          <p:nvSpPr>
            <p:cNvPr id="2056" name="WordArt 10"/>
            <p:cNvSpPr>
              <a:spLocks noTextEdit="1"/>
            </p:cNvSpPr>
            <p:nvPr/>
          </p:nvSpPr>
          <p:spPr>
            <a:xfrm>
              <a:off x="-3153" y="5265"/>
              <a:ext cx="10440" cy="960"/>
            </a:xfrm>
            <a:prstGeom prst="rect">
              <a:avLst/>
            </a:prstGeom>
          </p:spPr>
          <p:txBody>
            <a:bodyPr wrap="none" fromWordArt="1">
              <a:prstTxWarp prst="textCanDown">
                <a:avLst>
                  <a:gd name="adj" fmla="val 33333"/>
                </a:avLst>
              </a:prstTxWarp>
              <a:normAutofit/>
            </a:bodyPr>
            <a:p>
              <a:pPr algn="ctr"/>
              <a:r>
                <a:rPr lang="en-US" sz="3600" b="1">
                  <a:ln w="9525" cap="flat" cmpd="sng">
                    <a:solidFill>
                      <a:srgbClr val="000000"/>
                    </a:solidFill>
                    <a:prstDash val="solid"/>
                    <a:headEnd type="none" w="med" len="med"/>
                    <a:tailEnd type="none" w="med" len="med"/>
                  </a:ln>
                  <a:blipFill rotWithShape="1">
                    <a:blip r:embed="rId1"/>
                  </a:blipFill>
                  <a:latin typeface="Times New Roman" panose="02020603050405020304" pitchFamily="18" charset="0"/>
                  <a:ea typeface="Times New Roman" panose="02020603050405020304" pitchFamily="18" charset="0"/>
                </a:rPr>
                <a:t>NĂM HỌC: 2021 - 2022</a:t>
              </a:r>
              <a:endParaRPr lang="en-US" sz="3600" b="1">
                <a:ln w="9525" cap="flat" cmpd="sng">
                  <a:solidFill>
                    <a:srgbClr val="000000"/>
                  </a:solidFill>
                  <a:prstDash val="solid"/>
                  <a:headEnd type="none" w="med" len="med"/>
                  <a:tailEnd type="none" w="med" len="med"/>
                </a:ln>
                <a:blipFill rotWithShape="1">
                  <a:blip r:embed="rId1"/>
                </a:blipFill>
                <a:latin typeface="Times New Roman" panose="02020603050405020304" pitchFamily="18" charset="0"/>
                <a:ea typeface="Times New Roman" panose="02020603050405020304" pitchFamily="18" charset="0"/>
              </a:endParaRPr>
            </a:p>
          </p:txBody>
        </p:sp>
      </p:grpSp>
      <p:sp>
        <p:nvSpPr>
          <p:cNvPr id="4" name="Rectangle 3"/>
          <p:cNvSpPr/>
          <p:nvPr/>
        </p:nvSpPr>
        <p:spPr>
          <a:xfrm>
            <a:off x="647699" y="1143000"/>
            <a:ext cx="7848600" cy="1981200"/>
          </a:xfrm>
          <a:prstGeom prst="rect">
            <a:avLst/>
          </a:prstGeom>
          <a:noFill/>
          <a:effectLst>
            <a:innerShdw blurRad="63500" dist="50800" dir="5400000">
              <a:prstClr val="black">
                <a:alpha val="50000"/>
              </a:prstClr>
            </a:innerShdw>
          </a:effectLst>
        </p:spPr>
        <p:txBody>
          <a:bodyPr wrap="none" numCol="1">
            <a:prstTxWarp prst="textDeflate">
              <a:avLst/>
            </a:prstTxWarp>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5400" b="1" i="0" u="none" strike="noStrike" kern="1200" cap="none" spc="50" normalizeH="0" baseline="0" noProof="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uLnTx/>
                <a:uFillTx/>
                <a:latin typeface="Times New Roman" panose="02020603050405020304" pitchFamily="18" charset="0"/>
                <a:ea typeface="+mn-ea"/>
                <a:cs typeface="Times New Roman" panose="02020603050405020304" pitchFamily="18" charset="0"/>
              </a:rPr>
              <a:t>GIÁO ÁN ĐIỆN TỬ</a:t>
            </a:r>
            <a:endParaRPr kumimoji="0" lang="en-US" sz="5400" b="1" i="0" u="none" strike="noStrike" kern="1200" cap="none" spc="50" normalizeH="0" baseline="0" noProof="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Rectangle 1"/>
          <p:cNvSpPr/>
          <p:nvPr/>
        </p:nvSpPr>
        <p:spPr>
          <a:xfrm>
            <a:off x="3319392" y="152400"/>
            <a:ext cx="2593975" cy="521970"/>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all" spc="0" normalizeH="0" baseline="0" noProof="0"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uLnTx/>
                <a:uFillTx/>
                <a:latin typeface="Times New Roman" panose="02020603050405020304" pitchFamily="18" charset="0"/>
                <a:ea typeface="+mn-ea"/>
                <a:cs typeface="Times New Roman" panose="02020603050405020304" pitchFamily="18" charset="0"/>
              </a:rPr>
              <a:t>Gv</a:t>
            </a:r>
            <a:r>
              <a:rPr kumimoji="0" lang="en-US" sz="2800" b="1" i="0" u="none" strike="noStrike" kern="1200" cap="all" spc="0" normalizeH="0" baseline="0" noProof="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all" spc="0" normalizeH="0" baseline="0" noProof="0"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uLnTx/>
                <a:uFillTx/>
                <a:latin typeface="Times New Roman" panose="02020603050405020304" pitchFamily="18" charset="0"/>
                <a:ea typeface="+mn-ea"/>
                <a:cs typeface="Times New Roman" panose="02020603050405020304" pitchFamily="18" charset="0"/>
              </a:rPr>
              <a:t>tóm</a:t>
            </a:r>
            <a:r>
              <a:rPr kumimoji="0" lang="en-US" sz="2800" b="1" i="0" u="none" strike="noStrike" kern="1200" cap="all" spc="0" normalizeH="0" baseline="0" noProof="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all" spc="0" normalizeH="0" baseline="0" noProof="0"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uLnTx/>
                <a:uFillTx/>
                <a:latin typeface="Times New Roman" panose="02020603050405020304" pitchFamily="18" charset="0"/>
                <a:ea typeface="+mn-ea"/>
                <a:cs typeface="Times New Roman" panose="02020603050405020304" pitchFamily="18" charset="0"/>
              </a:rPr>
              <a:t>tắt</a:t>
            </a:r>
            <a:endParaRPr kumimoji="0" lang="en-US" sz="2800" b="1" i="0" u="none" strike="noStrike" kern="1200" cap="all" spc="0" normalizeH="0" baseline="0" noProof="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uLnTx/>
              <a:uFillTx/>
              <a:latin typeface="Times New Roman" panose="02020603050405020304" pitchFamily="18" charset="0"/>
              <a:ea typeface="+mn-ea"/>
              <a:cs typeface="Times New Roman" panose="02020603050405020304" pitchFamily="18" charset="0"/>
            </a:endParaRPr>
          </a:p>
        </p:txBody>
      </p:sp>
      <p:sp>
        <p:nvSpPr>
          <p:cNvPr id="3" name="Text Box 2"/>
          <p:cNvSpPr txBox="1"/>
          <p:nvPr/>
        </p:nvSpPr>
        <p:spPr>
          <a:xfrm>
            <a:off x="425450" y="685800"/>
            <a:ext cx="8293100" cy="2061210"/>
          </a:xfrm>
          <a:prstGeom prst="rect">
            <a:avLst/>
          </a:prstGeom>
          <a:noFill/>
        </p:spPr>
        <p:txBody>
          <a:bodyPr wrap="square" rtlCol="0">
            <a:spAutoFit/>
          </a:bodyPr>
          <a:p>
            <a:r>
              <a:rPr lang="en-US" sz="3200"/>
              <a:t>- Các mô hình ngôi nhà cùng vùng địa lí: tranh 1</a:t>
            </a:r>
            <a:endParaRPr lang="en-US" sz="3200"/>
          </a:p>
          <a:p>
            <a:endParaRPr lang="en-US" sz="3200"/>
          </a:p>
          <a:p>
            <a:r>
              <a:rPr lang="en-US" sz="3200"/>
              <a:t>- Các mô hình ngôi nhà có tỉ lệ hình khối tương </a:t>
            </a:r>
            <a:endParaRPr lang="en-US" sz="3200"/>
          </a:p>
          <a:p>
            <a:r>
              <a:rPr lang="en-US" sz="3200"/>
              <a:t>đồng với nhau: tranh 2</a:t>
            </a:r>
            <a:endParaRPr lang="en-US" sz="3200"/>
          </a:p>
        </p:txBody>
      </p:sp>
      <p:pic>
        <p:nvPicPr>
          <p:cNvPr id="4" name="Picture 3" descr="screenshot_80_24"/>
          <p:cNvPicPr>
            <a:picLocks noChangeAspect="1"/>
          </p:cNvPicPr>
          <p:nvPr/>
        </p:nvPicPr>
        <p:blipFill>
          <a:blip r:embed="rId1"/>
          <a:stretch>
            <a:fillRect/>
          </a:stretch>
        </p:blipFill>
        <p:spPr>
          <a:xfrm>
            <a:off x="187325" y="2718435"/>
            <a:ext cx="8689340" cy="399542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Rectangle 1"/>
          <p:cNvSpPr/>
          <p:nvPr/>
        </p:nvSpPr>
        <p:spPr>
          <a:xfrm>
            <a:off x="1696965" y="152400"/>
            <a:ext cx="5955030" cy="521970"/>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all" spc="0" normalizeH="0" baseline="0" noProof="0" dirty="0" smtClean="0">
                <a:ln w="9000" cmpd="sng">
                  <a:solidFill>
                    <a:schemeClr val="accent4">
                      <a:shade val="50000"/>
                      <a:satMod val="120000"/>
                    </a:schemeClr>
                  </a:solidFill>
                  <a:prstDash val="solid"/>
                </a:ln>
                <a:solidFill>
                  <a:srgbClr val="0070C0"/>
                </a:solidFill>
                <a:effectLst>
                  <a:reflection blurRad="12700" stA="28000" endPos="45000" dist="1000" dir="5400000" sy="-100000" algn="bl" rotWithShape="0"/>
                </a:effectLst>
                <a:uLnTx/>
                <a:uFillTx/>
                <a:latin typeface="Times New Roman" panose="02020603050405020304" pitchFamily="18" charset="0"/>
                <a:ea typeface="+mn-ea"/>
                <a:cs typeface="Times New Roman" panose="02020603050405020304" pitchFamily="18" charset="0"/>
              </a:rPr>
              <a:t>2. Cách tạo mô hình khu nhà</a:t>
            </a:r>
            <a:endParaRPr kumimoji="0" lang="en-US" sz="2800" b="1" i="0" u="none" strike="noStrike" kern="1200" cap="all" spc="0" normalizeH="0" baseline="0" noProof="0" dirty="0" smtClean="0">
              <a:ln w="9000" cmpd="sng">
                <a:solidFill>
                  <a:schemeClr val="accent4">
                    <a:shade val="50000"/>
                    <a:satMod val="120000"/>
                  </a:schemeClr>
                </a:solidFill>
                <a:prstDash val="solid"/>
              </a:ln>
              <a:solidFill>
                <a:srgbClr val="0070C0"/>
              </a:solidFill>
              <a:effectLst>
                <a:reflection blurRad="12700" stA="28000" endPos="45000" dist="1000" dir="5400000" sy="-100000" algn="bl" rotWithShape="0"/>
              </a:effectLst>
              <a:uLnTx/>
              <a:uFillTx/>
              <a:latin typeface="Times New Roman" panose="02020603050405020304" pitchFamily="18" charset="0"/>
              <a:ea typeface="+mn-ea"/>
              <a:cs typeface="Times New Roman" panose="02020603050405020304" pitchFamily="18" charset="0"/>
            </a:endParaRPr>
          </a:p>
        </p:txBody>
      </p:sp>
      <p:sp>
        <p:nvSpPr>
          <p:cNvPr id="11" name="TextBox 10"/>
          <p:cNvSpPr txBox="1"/>
          <p:nvPr/>
        </p:nvSpPr>
        <p:spPr>
          <a:xfrm>
            <a:off x="163830" y="674370"/>
            <a:ext cx="8836025" cy="829945"/>
          </a:xfrm>
          <a:prstGeom prst="rect">
            <a:avLst/>
          </a:prstGeom>
          <a:noFill/>
          <a:ln w="9525">
            <a:noFill/>
          </a:ln>
        </p:spPr>
        <p:txBody>
          <a:bodyPr wrap="square">
            <a:spAutoFit/>
          </a:bodyPr>
          <a:p>
            <a:r>
              <a:rPr lang="en-US" sz="2400" b="1" dirty="0">
                <a:latin typeface="Times New Roman" panose="02020603050405020304" pitchFamily="18" charset="0"/>
                <a:ea typeface="Times New Roman" panose="02020603050405020304" pitchFamily="18" charset="0"/>
              </a:rPr>
              <a:t>HS quan sát hình và chỉ ra cách tạo mô hình khu nhà</a:t>
            </a:r>
            <a:endParaRPr lang="en-US" sz="2400" b="1" dirty="0">
              <a:latin typeface="Times New Roman" panose="02020603050405020304" pitchFamily="18" charset="0"/>
              <a:ea typeface="Times New Roman" panose="02020603050405020304" pitchFamily="18" charset="0"/>
            </a:endParaRPr>
          </a:p>
          <a:p>
            <a:r>
              <a:rPr lang="en-US" sz="2400" b="1" dirty="0">
                <a:latin typeface="Times New Roman" panose="02020603050405020304" pitchFamily="18" charset="0"/>
                <a:ea typeface="Times New Roman" panose="02020603050405020304" pitchFamily="18" charset="0"/>
              </a:rPr>
              <a:t> </a:t>
            </a:r>
            <a:endParaRPr sz="2400" b="1" dirty="0">
              <a:latin typeface="Times New Roman" panose="02020603050405020304" pitchFamily="18" charset="0"/>
              <a:ea typeface="Times New Roman" panose="02020603050405020304" pitchFamily="18" charset="0"/>
            </a:endParaRPr>
          </a:p>
        </p:txBody>
      </p:sp>
      <p:sp>
        <p:nvSpPr>
          <p:cNvPr id="16" name="Rectangle 15"/>
          <p:cNvSpPr/>
          <p:nvPr/>
        </p:nvSpPr>
        <p:spPr>
          <a:xfrm>
            <a:off x="990580" y="6019848"/>
            <a:ext cx="7029451" cy="521970"/>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all" spc="0" normalizeH="0" baseline="0" noProof="0" dirty="0" err="1">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Times New Roman" panose="02020603050405020304" pitchFamily="18" charset="0"/>
                <a:ea typeface="+mn-ea"/>
                <a:cs typeface="Times New Roman" panose="02020603050405020304" pitchFamily="18" charset="0"/>
              </a:rPr>
              <a:t>Quan</a:t>
            </a:r>
            <a:r>
              <a:rPr kumimoji="0" lang="en-US" sz="2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all" spc="0" normalizeH="0" baseline="0" noProof="0" dirty="0" err="1">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Times New Roman" panose="02020603050405020304" pitchFamily="18" charset="0"/>
                <a:ea typeface="+mn-ea"/>
                <a:cs typeface="Times New Roman" panose="02020603050405020304" pitchFamily="18" charset="0"/>
              </a:rPr>
              <a:t>sát</a:t>
            </a:r>
            <a:r>
              <a:rPr kumimoji="0" lang="en-US" sz="2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Times New Roman" panose="02020603050405020304" pitchFamily="18" charset="0"/>
                <a:ea typeface="+mn-ea"/>
                <a:cs typeface="Times New Roman" panose="02020603050405020304" pitchFamily="18" charset="0"/>
              </a:rPr>
              <a:t> hình trang 68- </a:t>
            </a:r>
            <a:r>
              <a:rPr kumimoji="0" lang="en-US" sz="2800" b="1" i="0" u="none" strike="noStrike" kern="1200" cap="all" spc="0" normalizeH="0" baseline="0" noProof="0" dirty="0" err="1">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Times New Roman" panose="02020603050405020304" pitchFamily="18" charset="0"/>
                <a:ea typeface="+mn-ea"/>
                <a:cs typeface="Times New Roman" panose="02020603050405020304" pitchFamily="18" charset="0"/>
              </a:rPr>
              <a:t>sgk</a:t>
            </a:r>
            <a:endParaRPr kumimoji="0" lang="en-US" sz="2800" b="1" i="0" u="none" strike="noStrike" kern="120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latin typeface="Times New Roman" panose="02020603050405020304" pitchFamily="18" charset="0"/>
              <a:ea typeface="+mn-ea"/>
              <a:cs typeface="Times New Roman" panose="02020603050405020304" pitchFamily="18" charset="0"/>
            </a:endParaRPr>
          </a:p>
        </p:txBody>
      </p:sp>
      <p:pic>
        <p:nvPicPr>
          <p:cNvPr id="3" name="Picture 2" descr="screenshot_81_27"/>
          <p:cNvPicPr>
            <a:picLocks noChangeAspect="1"/>
          </p:cNvPicPr>
          <p:nvPr/>
        </p:nvPicPr>
        <p:blipFill>
          <a:blip r:embed="rId1"/>
          <a:stretch>
            <a:fillRect/>
          </a:stretch>
        </p:blipFill>
        <p:spPr>
          <a:xfrm>
            <a:off x="97155" y="1219200"/>
            <a:ext cx="8747760" cy="458597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Rectangle 1"/>
          <p:cNvSpPr/>
          <p:nvPr/>
        </p:nvSpPr>
        <p:spPr>
          <a:xfrm>
            <a:off x="3181914" y="228599"/>
            <a:ext cx="2586990" cy="521970"/>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all" spc="0" normalizeH="0" baseline="0" noProof="0"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uLnTx/>
                <a:uFillTx/>
                <a:latin typeface="Times New Roman" panose="02020603050405020304" pitchFamily="18" charset="0"/>
                <a:ea typeface="+mn-ea"/>
                <a:cs typeface="Times New Roman" panose="02020603050405020304" pitchFamily="18" charset="0"/>
              </a:rPr>
              <a:t>Gv</a:t>
            </a:r>
            <a:r>
              <a:rPr kumimoji="0" lang="en-US" sz="2800" b="1" i="0" u="none" strike="noStrike" kern="1200" cap="all" spc="0" normalizeH="0" baseline="0" noProof="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all" spc="0" normalizeH="0" baseline="0" noProof="0"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uLnTx/>
                <a:uFillTx/>
                <a:latin typeface="Times New Roman" panose="02020603050405020304" pitchFamily="18" charset="0"/>
                <a:ea typeface="+mn-ea"/>
                <a:cs typeface="Times New Roman" panose="02020603050405020304" pitchFamily="18" charset="0"/>
              </a:rPr>
              <a:t>tóm TẮT</a:t>
            </a:r>
            <a:endParaRPr kumimoji="0" lang="en-US" sz="2800" b="1" i="0" u="none" strike="noStrike" kern="1200" cap="all" spc="0" normalizeH="0" baseline="0" noProof="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uLnTx/>
              <a:uFillTx/>
              <a:latin typeface="Times New Roman" panose="02020603050405020304" pitchFamily="18" charset="0"/>
              <a:ea typeface="+mn-ea"/>
              <a:cs typeface="Times New Roman" panose="02020603050405020304" pitchFamily="18" charset="0"/>
            </a:endParaRPr>
          </a:p>
        </p:txBody>
      </p:sp>
      <p:sp>
        <p:nvSpPr>
          <p:cNvPr id="3" name="Text Box 2"/>
          <p:cNvSpPr txBox="1"/>
          <p:nvPr/>
        </p:nvSpPr>
        <p:spPr>
          <a:xfrm>
            <a:off x="212090" y="1143000"/>
            <a:ext cx="8932545" cy="4399915"/>
          </a:xfrm>
          <a:prstGeom prst="rect">
            <a:avLst/>
          </a:prstGeom>
          <a:noFill/>
        </p:spPr>
        <p:txBody>
          <a:bodyPr wrap="square" rtlCol="0">
            <a:spAutoFit/>
          </a:bodyPr>
          <a:p>
            <a:r>
              <a:rPr lang="en-US" sz="2800"/>
              <a:t>   </a:t>
            </a:r>
            <a:r>
              <a:rPr lang="en-US" sz="2800" b="1"/>
              <a:t>Cách tạo mô hình khu nhà:</a:t>
            </a:r>
            <a:endParaRPr lang="en-US" sz="2800" b="1"/>
          </a:p>
          <a:p>
            <a:endParaRPr lang="en-US" sz="2800" b="1"/>
          </a:p>
          <a:p>
            <a:r>
              <a:rPr lang="en-US" sz="2800"/>
              <a:t> _ Sắp xếp vị trí các ngôi nhà và không gian sinh hoạt chung.</a:t>
            </a:r>
            <a:endParaRPr lang="en-US" sz="2800"/>
          </a:p>
          <a:p>
            <a:r>
              <a:rPr lang="en-US" sz="2800"/>
              <a:t> _ Tạo quang cảnh phù hợp với khu nhà.</a:t>
            </a:r>
            <a:endParaRPr lang="en-US" sz="2800"/>
          </a:p>
          <a:p>
            <a:r>
              <a:rPr lang="en-US" sz="2800"/>
              <a:t>_ Trang trí và thêm nhân vật cho khu nhà sinh động hơn.</a:t>
            </a:r>
            <a:endParaRPr lang="en-US" sz="2800"/>
          </a:p>
          <a:p>
            <a:endParaRPr lang="en-US" sz="2800"/>
          </a:p>
          <a:p>
            <a:r>
              <a:rPr lang="en-US" sz="2800"/>
              <a:t>*</a:t>
            </a:r>
            <a:r>
              <a:rPr lang="en-US" sz="2800" b="1">
                <a:solidFill>
                  <a:srgbClr val="FF0000"/>
                </a:solidFill>
              </a:rPr>
              <a:t> Lưu ý:</a:t>
            </a:r>
            <a:r>
              <a:rPr lang="en-US" sz="2800"/>
              <a:t> Kết hợp hài hòa, hình khối, đường nét, màu sắc của các mô hình ngôi nhà và cảnh vật có thể tạo được mô hình ngôi nhà.</a:t>
            </a:r>
            <a:endParaRPr lang="en-US" sz="2800"/>
          </a:p>
          <a:p>
            <a:endParaRPr lang="en-US" sz="280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Rectangle 1"/>
          <p:cNvSpPr/>
          <p:nvPr/>
        </p:nvSpPr>
        <p:spPr>
          <a:xfrm>
            <a:off x="1197537" y="152400"/>
            <a:ext cx="6953885" cy="521970"/>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all" spc="0" normalizeH="0" baseline="0" noProof="0" dirty="0" smtClean="0">
                <a:ln w="9000" cmpd="sng">
                  <a:solidFill>
                    <a:schemeClr val="accent4">
                      <a:shade val="50000"/>
                      <a:satMod val="120000"/>
                    </a:schemeClr>
                  </a:solidFill>
                  <a:prstDash val="solid"/>
                </a:ln>
                <a:solidFill>
                  <a:srgbClr val="0070C0"/>
                </a:solidFill>
                <a:effectLst>
                  <a:reflection blurRad="12700" stA="28000" endPos="45000" dist="1000" dir="5400000" sy="-100000" algn="bl" rotWithShape="0"/>
                </a:effectLst>
                <a:uLnTx/>
                <a:uFillTx/>
                <a:latin typeface="Times New Roman" panose="02020603050405020304" pitchFamily="18" charset="0"/>
                <a:ea typeface="+mn-ea"/>
                <a:cs typeface="Times New Roman" panose="02020603050405020304" pitchFamily="18" charset="0"/>
              </a:rPr>
              <a:t>3. Tạo mô hình khu nhà tương lai</a:t>
            </a:r>
            <a:endParaRPr kumimoji="0" lang="en-US" sz="2800" b="1" i="0" u="none" strike="noStrike" kern="1200" cap="all" spc="0" normalizeH="0" baseline="0" noProof="0" dirty="0" smtClean="0">
              <a:ln w="9000" cmpd="sng">
                <a:solidFill>
                  <a:schemeClr val="accent4">
                    <a:shade val="50000"/>
                    <a:satMod val="120000"/>
                  </a:schemeClr>
                </a:solidFill>
                <a:prstDash val="solid"/>
              </a:ln>
              <a:solidFill>
                <a:srgbClr val="0070C0"/>
              </a:solidFill>
              <a:effectLst>
                <a:reflection blurRad="12700" stA="28000" endPos="45000" dist="1000" dir="5400000" sy="-100000" algn="bl" rotWithShape="0"/>
              </a:effectLst>
              <a:uLnTx/>
              <a:uFillTx/>
              <a:latin typeface="Times New Roman" panose="02020603050405020304" pitchFamily="18" charset="0"/>
              <a:ea typeface="+mn-ea"/>
              <a:cs typeface="Times New Roman" panose="02020603050405020304" pitchFamily="18" charset="0"/>
            </a:endParaRPr>
          </a:p>
        </p:txBody>
      </p:sp>
      <p:sp>
        <p:nvSpPr>
          <p:cNvPr id="11" name="TextBox 10"/>
          <p:cNvSpPr txBox="1"/>
          <p:nvPr/>
        </p:nvSpPr>
        <p:spPr>
          <a:xfrm>
            <a:off x="154305" y="4267200"/>
            <a:ext cx="8836025" cy="2461260"/>
          </a:xfrm>
          <a:prstGeom prst="rect">
            <a:avLst/>
          </a:prstGeom>
          <a:noFill/>
          <a:ln w="9525">
            <a:noFill/>
          </a:ln>
        </p:spPr>
        <p:txBody>
          <a:bodyPr wrap="square">
            <a:spAutoFit/>
          </a:bodyPr>
          <a:p>
            <a:r>
              <a:rPr sz="2200" b="1" dirty="0">
                <a:latin typeface="Times New Roman" panose="02020603050405020304" pitchFamily="18" charset="0"/>
                <a:ea typeface="Times New Roman" panose="02020603050405020304" pitchFamily="18" charset="0"/>
              </a:rPr>
              <a:t>-</a:t>
            </a:r>
            <a:r>
              <a:rPr lang="en-US" sz="2200" b="1" dirty="0">
                <a:latin typeface="Times New Roman" panose="02020603050405020304" pitchFamily="18" charset="0"/>
                <a:ea typeface="Times New Roman" panose="02020603050405020304" pitchFamily="18" charset="0"/>
              </a:rPr>
              <a:t> HS t</a:t>
            </a:r>
            <a:r>
              <a:rPr sz="2200" b="1" dirty="0">
                <a:latin typeface="Times New Roman" panose="02020603050405020304" pitchFamily="18" charset="0"/>
                <a:ea typeface="Times New Roman" panose="02020603050405020304" pitchFamily="18" charset="0"/>
              </a:rPr>
              <a:t>ham khảo hình ảnh các khu nhà trong thực tế.</a:t>
            </a:r>
            <a:endParaRPr sz="2200" b="1" dirty="0">
              <a:latin typeface="Times New Roman" panose="02020603050405020304" pitchFamily="18" charset="0"/>
              <a:ea typeface="Times New Roman" panose="02020603050405020304" pitchFamily="18" charset="0"/>
            </a:endParaRPr>
          </a:p>
          <a:p>
            <a:endParaRPr sz="2200" b="1" dirty="0">
              <a:latin typeface="Times New Roman" panose="02020603050405020304" pitchFamily="18" charset="0"/>
              <a:ea typeface="Times New Roman" panose="02020603050405020304" pitchFamily="18" charset="0"/>
            </a:endParaRPr>
          </a:p>
          <a:p>
            <a:r>
              <a:rPr sz="2200" b="1" dirty="0">
                <a:latin typeface="Times New Roman" panose="02020603050405020304" pitchFamily="18" charset="0"/>
                <a:ea typeface="Times New Roman" panose="02020603050405020304" pitchFamily="18" charset="0"/>
              </a:rPr>
              <a:t>- </a:t>
            </a:r>
            <a:r>
              <a:rPr lang="en-US" sz="2200" b="1" dirty="0">
                <a:latin typeface="Times New Roman" panose="02020603050405020304" pitchFamily="18" charset="0"/>
                <a:ea typeface="Times New Roman" panose="02020603050405020304" pitchFamily="18" charset="0"/>
              </a:rPr>
              <a:t>HS x</a:t>
            </a:r>
            <a:r>
              <a:rPr sz="2200" b="1" dirty="0">
                <a:latin typeface="Times New Roman" panose="02020603050405020304" pitchFamily="18" charset="0"/>
                <a:ea typeface="Times New Roman" panose="02020603050405020304" pitchFamily="18" charset="0"/>
              </a:rPr>
              <a:t>ây dựng ý tưởng về khu nhà tương lai.</a:t>
            </a:r>
            <a:endParaRPr sz="2200" b="1" dirty="0">
              <a:latin typeface="Times New Roman" panose="02020603050405020304" pitchFamily="18" charset="0"/>
              <a:ea typeface="Times New Roman" panose="02020603050405020304" pitchFamily="18" charset="0"/>
            </a:endParaRPr>
          </a:p>
          <a:p>
            <a:endParaRPr sz="2200" b="1" dirty="0">
              <a:latin typeface="Times New Roman" panose="02020603050405020304" pitchFamily="18" charset="0"/>
              <a:ea typeface="Times New Roman" panose="02020603050405020304" pitchFamily="18" charset="0"/>
            </a:endParaRPr>
          </a:p>
          <a:p>
            <a:r>
              <a:rPr sz="2200" b="1" dirty="0">
                <a:latin typeface="Times New Roman" panose="02020603050405020304" pitchFamily="18" charset="0"/>
                <a:ea typeface="Times New Roman" panose="02020603050405020304" pitchFamily="18" charset="0"/>
              </a:rPr>
              <a:t>- </a:t>
            </a:r>
            <a:r>
              <a:rPr lang="en-US" sz="2200" b="1" dirty="0">
                <a:latin typeface="Times New Roman" panose="02020603050405020304" pitchFamily="18" charset="0"/>
                <a:ea typeface="Times New Roman" panose="02020603050405020304" pitchFamily="18" charset="0"/>
              </a:rPr>
              <a:t> HS x</a:t>
            </a:r>
            <a:r>
              <a:rPr sz="2200" b="1" dirty="0">
                <a:latin typeface="Times New Roman" panose="02020603050405020304" pitchFamily="18" charset="0"/>
                <a:ea typeface="Times New Roman" panose="02020603050405020304" pitchFamily="18" charset="0"/>
              </a:rPr>
              <a:t>ác định cảnh vật phù hợp với khu nhà.</a:t>
            </a:r>
            <a:endParaRPr sz="2200" b="1" dirty="0">
              <a:latin typeface="Times New Roman" panose="02020603050405020304" pitchFamily="18" charset="0"/>
              <a:ea typeface="Times New Roman" panose="02020603050405020304" pitchFamily="18" charset="0"/>
            </a:endParaRPr>
          </a:p>
          <a:p>
            <a:endParaRPr sz="2200" b="1" dirty="0">
              <a:latin typeface="Times New Roman" panose="02020603050405020304" pitchFamily="18" charset="0"/>
              <a:ea typeface="Times New Roman" panose="02020603050405020304" pitchFamily="18" charset="0"/>
            </a:endParaRPr>
          </a:p>
          <a:p>
            <a:r>
              <a:rPr sz="2200" b="1" dirty="0">
                <a:latin typeface="Times New Roman" panose="02020603050405020304" pitchFamily="18" charset="0"/>
                <a:ea typeface="Times New Roman" panose="02020603050405020304" pitchFamily="18" charset="0"/>
              </a:rPr>
              <a:t>- </a:t>
            </a:r>
            <a:r>
              <a:rPr lang="en-US" sz="2200" b="1" dirty="0">
                <a:latin typeface="Times New Roman" panose="02020603050405020304" pitchFamily="18" charset="0"/>
                <a:ea typeface="Times New Roman" panose="02020603050405020304" pitchFamily="18" charset="0"/>
              </a:rPr>
              <a:t> HS t</a:t>
            </a:r>
            <a:r>
              <a:rPr sz="2200" b="1" dirty="0">
                <a:latin typeface="Times New Roman" panose="02020603050405020304" pitchFamily="18" charset="0"/>
                <a:ea typeface="Times New Roman" panose="02020603050405020304" pitchFamily="18" charset="0"/>
              </a:rPr>
              <a:t>hực hiện theo ý thích.</a:t>
            </a:r>
            <a:endParaRPr sz="2200" b="1" dirty="0">
              <a:latin typeface="Times New Roman" panose="02020603050405020304" pitchFamily="18" charset="0"/>
              <a:ea typeface="Times New Roman" panose="02020603050405020304" pitchFamily="18" charset="0"/>
            </a:endParaRPr>
          </a:p>
        </p:txBody>
      </p:sp>
      <p:pic>
        <p:nvPicPr>
          <p:cNvPr id="4" name="Picture 3" descr="screenshot_83_21"/>
          <p:cNvPicPr>
            <a:picLocks noChangeAspect="1"/>
          </p:cNvPicPr>
          <p:nvPr/>
        </p:nvPicPr>
        <p:blipFill>
          <a:blip r:embed="rId1"/>
          <a:stretch>
            <a:fillRect/>
          </a:stretch>
        </p:blipFill>
        <p:spPr>
          <a:xfrm>
            <a:off x="685800" y="762000"/>
            <a:ext cx="7727950" cy="344551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Rectangle 1"/>
          <p:cNvSpPr/>
          <p:nvPr/>
        </p:nvSpPr>
        <p:spPr>
          <a:xfrm>
            <a:off x="3181914" y="228599"/>
            <a:ext cx="2586990" cy="521970"/>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all" spc="0" normalizeH="0" baseline="0" noProof="0"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uLnTx/>
                <a:uFillTx/>
                <a:latin typeface="Times New Roman" panose="02020603050405020304" pitchFamily="18" charset="0"/>
                <a:ea typeface="+mn-ea"/>
                <a:cs typeface="Times New Roman" panose="02020603050405020304" pitchFamily="18" charset="0"/>
              </a:rPr>
              <a:t>Gv</a:t>
            </a:r>
            <a:r>
              <a:rPr kumimoji="0" lang="en-US" sz="2800" b="1" i="0" u="none" strike="noStrike" kern="1200" cap="all" spc="0" normalizeH="0" baseline="0" noProof="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all" spc="0" normalizeH="0" baseline="0" noProof="0"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uLnTx/>
                <a:uFillTx/>
                <a:latin typeface="Times New Roman" panose="02020603050405020304" pitchFamily="18" charset="0"/>
                <a:ea typeface="+mn-ea"/>
                <a:cs typeface="Times New Roman" panose="02020603050405020304" pitchFamily="18" charset="0"/>
              </a:rPr>
              <a:t>tóm TẮT</a:t>
            </a:r>
            <a:endParaRPr kumimoji="0" lang="en-US" sz="2800" b="1" i="0" u="none" strike="noStrike" kern="1200" cap="all" spc="0" normalizeH="0" baseline="0" noProof="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uLnTx/>
              <a:uFillTx/>
              <a:latin typeface="Times New Roman" panose="02020603050405020304" pitchFamily="18" charset="0"/>
              <a:ea typeface="+mn-ea"/>
              <a:cs typeface="Times New Roman" panose="02020603050405020304" pitchFamily="18" charset="0"/>
            </a:endParaRPr>
          </a:p>
        </p:txBody>
      </p:sp>
      <p:sp>
        <p:nvSpPr>
          <p:cNvPr id="3" name="Text Box 2"/>
          <p:cNvSpPr txBox="1"/>
          <p:nvPr/>
        </p:nvSpPr>
        <p:spPr>
          <a:xfrm>
            <a:off x="185420" y="1295400"/>
            <a:ext cx="8820785" cy="3969385"/>
          </a:xfrm>
          <a:prstGeom prst="rect">
            <a:avLst/>
          </a:prstGeom>
          <a:noFill/>
        </p:spPr>
        <p:txBody>
          <a:bodyPr wrap="square" rtlCol="0">
            <a:spAutoFit/>
          </a:bodyPr>
          <a:p>
            <a:r>
              <a:rPr lang="en-US" sz="2800" b="1"/>
              <a:t>Học sinh tạo mô hình khu nhà tương lai theo hướng:</a:t>
            </a:r>
            <a:endParaRPr lang="en-US" sz="2800" b="1"/>
          </a:p>
          <a:p>
            <a:endParaRPr lang="en-US" sz="2800"/>
          </a:p>
          <a:p>
            <a:r>
              <a:rPr lang="en-US" sz="2800"/>
              <a:t>- Tham khảo hình ảnh các khu nhà trong thực tế.</a:t>
            </a:r>
            <a:endParaRPr lang="en-US" sz="2800"/>
          </a:p>
          <a:p>
            <a:r>
              <a:rPr lang="en-US" sz="2800"/>
              <a:t>- Xây dựng ý tưởng về khu nhà tương lai.</a:t>
            </a:r>
            <a:endParaRPr lang="en-US" sz="2800"/>
          </a:p>
          <a:p>
            <a:r>
              <a:rPr lang="en-US" sz="2800"/>
              <a:t>- Xác định cảnh vật phù hợp với khu nhà.</a:t>
            </a:r>
            <a:endParaRPr lang="en-US" sz="2800"/>
          </a:p>
          <a:p>
            <a:r>
              <a:rPr lang="en-US" sz="2800"/>
              <a:t>- Thực hiện theo ý thích.</a:t>
            </a:r>
            <a:endParaRPr lang="en-US" sz="2800"/>
          </a:p>
          <a:p>
            <a:endParaRPr lang="en-US" sz="2800"/>
          </a:p>
          <a:p>
            <a:r>
              <a:rPr lang="en-US" sz="2800"/>
              <a:t>* </a:t>
            </a:r>
            <a:r>
              <a:rPr lang="en-US" sz="2800" b="1">
                <a:solidFill>
                  <a:srgbClr val="FF0000"/>
                </a:solidFill>
              </a:rPr>
              <a:t>Lưu ý</a:t>
            </a:r>
            <a:r>
              <a:rPr lang="en-US" sz="2800"/>
              <a:t>: Có thể kết hợp các vật liệu khác nhau để tạo cảnh vật cho ngôi nhà.</a:t>
            </a:r>
            <a:endParaRPr lang="en-US" sz="28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Rectangle 2"/>
          <p:cNvSpPr/>
          <p:nvPr/>
        </p:nvSpPr>
        <p:spPr>
          <a:xfrm>
            <a:off x="2362200" y="1295400"/>
            <a:ext cx="5571077" cy="923330"/>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5400" b="1" i="0" u="none" strike="noStrike" kern="1200" cap="all" spc="0" normalizeH="0" baseline="0" noProof="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uLnTx/>
                <a:uFillTx/>
                <a:latin typeface="Times New Roman" panose="02020603050405020304" pitchFamily="18" charset="0"/>
                <a:ea typeface="+mn-ea"/>
                <a:cs typeface="Times New Roman" panose="02020603050405020304" pitchFamily="18" charset="0"/>
              </a:rPr>
              <a:t>HS </a:t>
            </a:r>
            <a:r>
              <a:rPr kumimoji="0" lang="en-US" sz="5400" b="1" i="0" u="none" strike="noStrike" kern="1200" cap="all" spc="0" normalizeH="0" baseline="0" noProof="0"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uLnTx/>
                <a:uFillTx/>
                <a:latin typeface="Times New Roman" panose="02020603050405020304" pitchFamily="18" charset="0"/>
                <a:ea typeface="+mn-ea"/>
                <a:cs typeface="Times New Roman" panose="02020603050405020304" pitchFamily="18" charset="0"/>
              </a:rPr>
              <a:t>THỰC</a:t>
            </a:r>
            <a:r>
              <a:rPr kumimoji="0" lang="en-US" sz="5400" b="1" i="0" u="none" strike="noStrike" kern="1200" cap="all" spc="0" normalizeH="0" baseline="0" noProof="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all" spc="0" normalizeH="0" baseline="0" noProof="0"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uLnTx/>
                <a:uFillTx/>
                <a:latin typeface="Times New Roman" panose="02020603050405020304" pitchFamily="18" charset="0"/>
                <a:ea typeface="+mn-ea"/>
                <a:cs typeface="Times New Roman" panose="02020603050405020304" pitchFamily="18" charset="0"/>
              </a:rPr>
              <a:t>HÀNH</a:t>
            </a:r>
            <a:endParaRPr kumimoji="0" lang="en-US" sz="5400" b="1" i="0" u="none" strike="noStrike" kern="1200" cap="all" spc="0" normalizeH="0" baseline="0" noProof="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uLnTx/>
              <a:uFillTx/>
              <a:latin typeface="Times New Roman" panose="02020603050405020304" pitchFamily="18" charset="0"/>
              <a:ea typeface="+mn-ea"/>
              <a:cs typeface="Times New Roman" panose="02020603050405020304" pitchFamily="18" charset="0"/>
            </a:endParaRPr>
          </a:p>
        </p:txBody>
      </p:sp>
      <p:pic>
        <p:nvPicPr>
          <p:cNvPr id="4" name="图片 6"/>
          <p:cNvPicPr>
            <a:picLocks noChangeAspect="1"/>
          </p:cNvPicPr>
          <p:nvPr/>
        </p:nvPicPr>
        <p:blipFill>
          <a:blip r:embed="rId1"/>
          <a:stretch>
            <a:fillRect/>
          </a:stretch>
        </p:blipFill>
        <p:spPr>
          <a:xfrm>
            <a:off x="6350" y="1003300"/>
            <a:ext cx="2930525" cy="5688013"/>
          </a:xfrm>
          <a:prstGeom prst="rect">
            <a:avLst/>
          </a:prstGeom>
          <a:noFill/>
          <a:ln w="9525">
            <a:noFill/>
          </a:ln>
        </p:spPr>
      </p:pic>
      <p:sp>
        <p:nvSpPr>
          <p:cNvPr id="2" name="Text Box 1"/>
          <p:cNvSpPr txBox="1"/>
          <p:nvPr/>
        </p:nvSpPr>
        <p:spPr>
          <a:xfrm>
            <a:off x="2936875" y="2667000"/>
            <a:ext cx="5828030" cy="1198880"/>
          </a:xfrm>
          <a:prstGeom prst="rect">
            <a:avLst/>
          </a:prstGeom>
          <a:noFill/>
        </p:spPr>
        <p:txBody>
          <a:bodyPr wrap="square" rtlCol="0" anchor="t">
            <a:spAutoFit/>
          </a:bodyPr>
          <a:p>
            <a:pPr marL="0" marR="0" lvl="0" indent="0" algn="ctr" defTabSz="914400" rtl="0" eaLnBrk="1" fontAlgn="auto" latinLnBrk="0" hangingPunct="1">
              <a:lnSpc>
                <a:spcPct val="100000"/>
              </a:lnSpc>
              <a:spcBef>
                <a:spcPts val="0"/>
              </a:spcBef>
              <a:spcAft>
                <a:spcPts val="0"/>
              </a:spcAft>
              <a:buClrTx/>
              <a:buSzTx/>
              <a:buFontTx/>
              <a:buNone/>
              <a:defRPr/>
            </a:pPr>
            <a:r>
              <a:rPr lang="en-US" sz="3600">
                <a:ln w="22225">
                  <a:solidFill>
                    <a:schemeClr val="accent2"/>
                  </a:solidFill>
                  <a:prstDash val="solid"/>
                </a:ln>
                <a:solidFill>
                  <a:schemeClr val="accent2">
                    <a:lumMod val="40000"/>
                    <a:lumOff val="60000"/>
                  </a:schemeClr>
                </a:solidFill>
                <a:effectLst/>
              </a:rPr>
              <a:t> EM HÃY TẠO MÔ HÌNH KHU NHÀ TƯƠNG LAI</a:t>
            </a:r>
            <a:endParaRPr lang="en-US" sz="3600">
              <a:ln w="22225">
                <a:solidFill>
                  <a:schemeClr val="accent2"/>
                </a:solidFill>
                <a:prstDash val="solid"/>
              </a:ln>
              <a:solidFill>
                <a:schemeClr val="accent2">
                  <a:lumMod val="40000"/>
                  <a:lumOff val="60000"/>
                </a:schemeClr>
              </a:solidFill>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Rectangle 1"/>
          <p:cNvSpPr/>
          <p:nvPr/>
        </p:nvSpPr>
        <p:spPr>
          <a:xfrm>
            <a:off x="1898895" y="152400"/>
            <a:ext cx="5551170" cy="521970"/>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all" spc="0" normalizeH="0" baseline="0" noProof="0" dirty="0" smtClean="0">
                <a:ln w="9000" cmpd="sng">
                  <a:solidFill>
                    <a:schemeClr val="accent4">
                      <a:shade val="50000"/>
                      <a:satMod val="120000"/>
                    </a:schemeClr>
                  </a:solidFill>
                  <a:prstDash val="solid"/>
                </a:ln>
                <a:solidFill>
                  <a:srgbClr val="0070C0"/>
                </a:solidFill>
                <a:effectLst>
                  <a:reflection blurRad="12700" stA="28000" endPos="45000" dist="1000" dir="5400000" sy="-100000" algn="bl" rotWithShape="0"/>
                </a:effectLst>
                <a:uLnTx/>
                <a:uFillTx/>
                <a:latin typeface="Times New Roman" panose="02020603050405020304" pitchFamily="18" charset="0"/>
                <a:ea typeface="+mn-ea"/>
                <a:cs typeface="Times New Roman" panose="02020603050405020304" pitchFamily="18" charset="0"/>
              </a:rPr>
              <a:t> QUAN SÁT HÌNH ẢNH CỦA GV </a:t>
            </a:r>
            <a:endParaRPr kumimoji="0" lang="en-US" sz="2800" b="1" i="0" u="none" strike="noStrike" kern="1200" cap="all" spc="0" normalizeH="0" baseline="0" noProof="0" dirty="0" smtClean="0">
              <a:ln w="9000" cmpd="sng">
                <a:solidFill>
                  <a:schemeClr val="accent4">
                    <a:shade val="50000"/>
                    <a:satMod val="120000"/>
                  </a:schemeClr>
                </a:solidFill>
                <a:prstDash val="solid"/>
              </a:ln>
              <a:solidFill>
                <a:srgbClr val="0070C0"/>
              </a:solidFill>
              <a:effectLst>
                <a:reflection blurRad="12700" stA="28000" endPos="45000" dist="1000" dir="5400000" sy="-100000" algn="bl" rotWithShape="0"/>
              </a:effectLst>
              <a:uLnTx/>
              <a:uFillTx/>
              <a:latin typeface="Times New Roman" panose="02020603050405020304" pitchFamily="18" charset="0"/>
              <a:ea typeface="+mn-ea"/>
              <a:cs typeface="Times New Roman" panose="02020603050405020304" pitchFamily="18" charset="0"/>
            </a:endParaRPr>
          </a:p>
        </p:txBody>
      </p:sp>
      <p:pic>
        <p:nvPicPr>
          <p:cNvPr id="3" name="Picture 2" descr="af72432d551b805fb023f5c7d8b97cb9"/>
          <p:cNvPicPr>
            <a:picLocks noChangeAspect="1"/>
          </p:cNvPicPr>
          <p:nvPr/>
        </p:nvPicPr>
        <p:blipFill>
          <a:blip r:embed="rId1"/>
          <a:stretch>
            <a:fillRect/>
          </a:stretch>
        </p:blipFill>
        <p:spPr>
          <a:xfrm>
            <a:off x="243205" y="914400"/>
            <a:ext cx="8658225" cy="5501005"/>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Picture 1" descr="huong-dan-lam-nha-mai-ngoi-don-gian-720x376"/>
          <p:cNvPicPr>
            <a:picLocks noChangeAspect="1"/>
          </p:cNvPicPr>
          <p:nvPr/>
        </p:nvPicPr>
        <p:blipFill>
          <a:blip r:embed="rId1"/>
          <a:stretch>
            <a:fillRect/>
          </a:stretch>
        </p:blipFill>
        <p:spPr>
          <a:xfrm>
            <a:off x="304800" y="206375"/>
            <a:ext cx="8493760" cy="644525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Picture 1" descr="lam-nha-nong-thon-mini-720x370"/>
          <p:cNvPicPr>
            <a:picLocks noChangeAspect="1"/>
          </p:cNvPicPr>
          <p:nvPr/>
        </p:nvPicPr>
        <p:blipFill>
          <a:blip r:embed="rId1"/>
          <a:stretch>
            <a:fillRect/>
          </a:stretch>
        </p:blipFill>
        <p:spPr>
          <a:xfrm>
            <a:off x="139700" y="89535"/>
            <a:ext cx="8865870" cy="676783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Picture 1" descr="mo-hinh-nha-bang-giay"/>
          <p:cNvPicPr>
            <a:picLocks noChangeAspect="1"/>
          </p:cNvPicPr>
          <p:nvPr/>
        </p:nvPicPr>
        <p:blipFill>
          <a:blip r:embed="rId1"/>
          <a:stretch>
            <a:fillRect/>
          </a:stretch>
        </p:blipFill>
        <p:spPr>
          <a:xfrm>
            <a:off x="191135" y="235585"/>
            <a:ext cx="8808085" cy="642874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Rectangle 1"/>
          <p:cNvSpPr/>
          <p:nvPr/>
        </p:nvSpPr>
        <p:spPr>
          <a:xfrm>
            <a:off x="533655" y="2890538"/>
            <a:ext cx="8189595" cy="1076325"/>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all" spc="0" normalizeH="0" baseline="0" noProof="0"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uLnTx/>
                <a:uFillTx/>
                <a:latin typeface="Times New Roman" panose="02020603050405020304" pitchFamily="18" charset="0"/>
                <a:ea typeface="+mn-ea"/>
                <a:cs typeface="Times New Roman" panose="02020603050405020304" pitchFamily="18" charset="0"/>
              </a:rPr>
              <a:t>Khởi</a:t>
            </a:r>
            <a:r>
              <a:rPr kumimoji="0" lang="en-US" sz="3200" b="1" i="0" u="none" strike="noStrike" kern="1200" cap="all" spc="0" normalizeH="0" baseline="0" noProof="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all" spc="0" normalizeH="0" baseline="0" noProof="0"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uLnTx/>
                <a:uFillTx/>
                <a:latin typeface="Times New Roman" panose="02020603050405020304" pitchFamily="18" charset="0"/>
                <a:ea typeface="+mn-ea"/>
                <a:cs typeface="Times New Roman" panose="02020603050405020304" pitchFamily="18" charset="0"/>
              </a:rPr>
              <a:t>động</a:t>
            </a:r>
            <a:endParaRPr kumimoji="0" lang="en-US" sz="3200" b="1" i="0" u="none" strike="noStrike" kern="1200" cap="all" spc="0" normalizeH="0" baseline="0" noProof="0"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all" spc="0" normalizeH="0" baseline="0" noProof="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uLnTx/>
                <a:uFillTx/>
                <a:latin typeface="Times New Roman" panose="02020603050405020304" pitchFamily="18" charset="0"/>
                <a:ea typeface="+mn-ea"/>
                <a:cs typeface="Times New Roman" panose="02020603050405020304" pitchFamily="18" charset="0"/>
              </a:rPr>
              <a:t>Các em quan sát các hình ảnh sau </a:t>
            </a:r>
            <a:endParaRPr kumimoji="0" lang="en-US" sz="3200" b="1" i="0" u="none" strike="noStrike" kern="1200" cap="all" spc="0" normalizeH="0" baseline="0" noProof="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Rectangle 1"/>
          <p:cNvSpPr/>
          <p:nvPr/>
        </p:nvSpPr>
        <p:spPr>
          <a:xfrm>
            <a:off x="354574" y="152400"/>
            <a:ext cx="8639810" cy="645160"/>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all" spc="0" normalizeH="0" baseline="0" noProof="0" dirty="0" smtClean="0">
                <a:ln w="9000" cmpd="sng">
                  <a:solidFill>
                    <a:schemeClr val="accent4">
                      <a:shade val="50000"/>
                      <a:satMod val="120000"/>
                    </a:schemeClr>
                  </a:solidFill>
                  <a:prstDash val="solid"/>
                </a:ln>
                <a:solidFill>
                  <a:srgbClr val="0070C0"/>
                </a:solidFill>
                <a:effectLst>
                  <a:reflection blurRad="12700" stA="28000" endPos="45000" dist="1000" dir="5400000" sy="-100000" algn="bl" rotWithShape="0"/>
                </a:effectLst>
                <a:uLnTx/>
                <a:uFillTx/>
                <a:latin typeface="Times New Roman" panose="02020603050405020304" pitchFamily="18" charset="0"/>
                <a:ea typeface="+mn-ea"/>
                <a:cs typeface="Times New Roman" panose="02020603050405020304" pitchFamily="18" charset="0"/>
              </a:rPr>
              <a:t>4. Trưng bày sản phẩm và chia sẻ</a:t>
            </a:r>
            <a:endParaRPr kumimoji="0" lang="en-US" sz="3600" b="1" i="0" u="none" strike="noStrike" kern="1200" cap="all" spc="0" normalizeH="0" baseline="0" noProof="0" dirty="0" smtClean="0">
              <a:ln w="9000" cmpd="sng">
                <a:solidFill>
                  <a:schemeClr val="accent4">
                    <a:shade val="50000"/>
                    <a:satMod val="120000"/>
                  </a:schemeClr>
                </a:solidFill>
                <a:prstDash val="solid"/>
              </a:ln>
              <a:solidFill>
                <a:srgbClr val="0070C0"/>
              </a:solidFill>
              <a:effectLst>
                <a:reflection blurRad="12700" stA="28000" endPos="45000" dist="1000" dir="5400000" sy="-100000" algn="bl" rotWithShape="0"/>
              </a:effectLst>
              <a:uLnTx/>
              <a:uFillTx/>
              <a:latin typeface="Times New Roman" panose="02020603050405020304" pitchFamily="18" charset="0"/>
              <a:ea typeface="+mn-ea"/>
              <a:cs typeface="Times New Roman" panose="02020603050405020304" pitchFamily="18" charset="0"/>
            </a:endParaRPr>
          </a:p>
        </p:txBody>
      </p:sp>
      <p:sp>
        <p:nvSpPr>
          <p:cNvPr id="11" name="TextBox 10"/>
          <p:cNvSpPr txBox="1"/>
          <p:nvPr/>
        </p:nvSpPr>
        <p:spPr>
          <a:xfrm>
            <a:off x="154305" y="762000"/>
            <a:ext cx="8836025" cy="5200650"/>
          </a:xfrm>
          <a:prstGeom prst="rect">
            <a:avLst/>
          </a:prstGeom>
          <a:noFill/>
          <a:ln w="9525">
            <a:noFill/>
          </a:ln>
        </p:spPr>
        <p:txBody>
          <a:bodyPr wrap="square">
            <a:spAutoFit/>
          </a:bodyPr>
          <a:p>
            <a:endParaRPr sz="2200" b="1" dirty="0">
              <a:latin typeface="Times New Roman" panose="02020603050405020304" pitchFamily="18" charset="0"/>
              <a:ea typeface="Times New Roman" panose="02020603050405020304" pitchFamily="18" charset="0"/>
            </a:endParaRPr>
          </a:p>
          <a:p>
            <a:endParaRPr sz="2200" b="1" dirty="0">
              <a:latin typeface="Times New Roman" panose="02020603050405020304" pitchFamily="18" charset="0"/>
              <a:ea typeface="Times New Roman" panose="02020603050405020304" pitchFamily="18" charset="0"/>
            </a:endParaRPr>
          </a:p>
          <a:p>
            <a:r>
              <a:rPr lang="en-US" sz="3200" b="1" dirty="0">
                <a:latin typeface="Times New Roman" panose="02020603050405020304" pitchFamily="18" charset="0"/>
                <a:ea typeface="Times New Roman" panose="02020603050405020304" pitchFamily="18" charset="0"/>
              </a:rPr>
              <a:t>    </a:t>
            </a:r>
            <a:r>
              <a:rPr sz="3200" b="1" dirty="0">
                <a:latin typeface="Times New Roman" panose="02020603050405020304" pitchFamily="18" charset="0"/>
                <a:ea typeface="Times New Roman" panose="02020603050405020304" pitchFamily="18" charset="0"/>
              </a:rPr>
              <a:t>Học sinh thực hiện, trưng bày, nêu cảm nhận và phân tích:</a:t>
            </a:r>
            <a:endParaRPr sz="3200" b="1" dirty="0">
              <a:latin typeface="Times New Roman" panose="02020603050405020304" pitchFamily="18" charset="0"/>
              <a:ea typeface="Times New Roman" panose="02020603050405020304" pitchFamily="18" charset="0"/>
            </a:endParaRPr>
          </a:p>
          <a:p>
            <a:endParaRPr sz="3200" b="1" dirty="0">
              <a:latin typeface="Times New Roman" panose="02020603050405020304" pitchFamily="18" charset="0"/>
              <a:ea typeface="Times New Roman" panose="02020603050405020304" pitchFamily="18" charset="0"/>
            </a:endParaRPr>
          </a:p>
          <a:p>
            <a:r>
              <a:rPr lang="en-US" sz="3200" b="1" dirty="0">
                <a:latin typeface="Times New Roman" panose="02020603050405020304" pitchFamily="18" charset="0"/>
                <a:ea typeface="Times New Roman" panose="02020603050405020304" pitchFamily="18" charset="0"/>
              </a:rPr>
              <a:t> </a:t>
            </a:r>
            <a:r>
              <a:rPr sz="3200" b="1" dirty="0">
                <a:latin typeface="Times New Roman" panose="02020603050405020304" pitchFamily="18" charset="0"/>
                <a:ea typeface="Times New Roman" panose="02020603050405020304" pitchFamily="18" charset="0"/>
              </a:rPr>
              <a:t>Mô hình khu nhà em yêu thích.</a:t>
            </a:r>
            <a:endParaRPr sz="3200" b="1" dirty="0">
              <a:latin typeface="Times New Roman" panose="02020603050405020304" pitchFamily="18" charset="0"/>
              <a:ea typeface="Times New Roman" panose="02020603050405020304" pitchFamily="18" charset="0"/>
            </a:endParaRPr>
          </a:p>
          <a:p>
            <a:r>
              <a:rPr lang="en-US" sz="3200" b="1" dirty="0">
                <a:latin typeface="Times New Roman" panose="02020603050405020304" pitchFamily="18" charset="0"/>
                <a:ea typeface="Times New Roman" panose="02020603050405020304" pitchFamily="18" charset="0"/>
              </a:rPr>
              <a:t> </a:t>
            </a:r>
            <a:r>
              <a:rPr sz="3200" b="1" dirty="0">
                <a:latin typeface="Times New Roman" panose="02020603050405020304" pitchFamily="18" charset="0"/>
                <a:ea typeface="Times New Roman" panose="02020603050405020304" pitchFamily="18" charset="0"/>
              </a:rPr>
              <a:t>Các hình khối tạo nên khu nhà.</a:t>
            </a:r>
            <a:endParaRPr sz="3200" b="1" dirty="0">
              <a:latin typeface="Times New Roman" panose="02020603050405020304" pitchFamily="18" charset="0"/>
              <a:ea typeface="Times New Roman" panose="02020603050405020304" pitchFamily="18" charset="0"/>
            </a:endParaRPr>
          </a:p>
          <a:p>
            <a:r>
              <a:rPr lang="en-US" sz="3200" b="1" dirty="0">
                <a:latin typeface="Times New Roman" panose="02020603050405020304" pitchFamily="18" charset="0"/>
                <a:ea typeface="Times New Roman" panose="02020603050405020304" pitchFamily="18" charset="0"/>
              </a:rPr>
              <a:t> </a:t>
            </a:r>
            <a:r>
              <a:rPr sz="3200" b="1" dirty="0">
                <a:latin typeface="Times New Roman" panose="02020603050405020304" pitchFamily="18" charset="0"/>
                <a:ea typeface="Times New Roman" panose="02020603050405020304" pitchFamily="18" charset="0"/>
              </a:rPr>
              <a:t>Cách sắp xếp cảnh vật tạo nhịp điệu, không gian </a:t>
            </a:r>
            <a:r>
              <a:rPr lang="en-US" sz="3200" b="1" dirty="0">
                <a:latin typeface="Times New Roman" panose="02020603050405020304" pitchFamily="18" charset="0"/>
                <a:ea typeface="Times New Roman" panose="02020603050405020304" pitchFamily="18" charset="0"/>
              </a:rPr>
              <a:t>   </a:t>
            </a:r>
            <a:r>
              <a:rPr sz="3200" b="1" dirty="0">
                <a:latin typeface="Times New Roman" panose="02020603050405020304" pitchFamily="18" charset="0"/>
                <a:ea typeface="Times New Roman" panose="02020603050405020304" pitchFamily="18" charset="0"/>
              </a:rPr>
              <a:t>trong mô hình.</a:t>
            </a:r>
            <a:endParaRPr sz="3200" b="1" dirty="0">
              <a:latin typeface="Times New Roman" panose="02020603050405020304" pitchFamily="18" charset="0"/>
              <a:ea typeface="Times New Roman" panose="02020603050405020304" pitchFamily="18" charset="0"/>
            </a:endParaRPr>
          </a:p>
          <a:p>
            <a:r>
              <a:rPr lang="en-US" sz="3200" b="1" dirty="0">
                <a:latin typeface="Times New Roman" panose="02020603050405020304" pitchFamily="18" charset="0"/>
                <a:ea typeface="Times New Roman" panose="02020603050405020304" pitchFamily="18" charset="0"/>
              </a:rPr>
              <a:t> </a:t>
            </a:r>
            <a:r>
              <a:rPr sz="3200" b="1" dirty="0">
                <a:latin typeface="Times New Roman" panose="02020603050405020304" pitchFamily="18" charset="0"/>
                <a:ea typeface="Times New Roman" panose="02020603050405020304" pitchFamily="18" charset="0"/>
              </a:rPr>
              <a:t>Vùng địa lí của mô hình khu nhà.</a:t>
            </a:r>
            <a:endParaRPr sz="3200" b="1" dirty="0">
              <a:latin typeface="Times New Roman" panose="02020603050405020304" pitchFamily="18" charset="0"/>
              <a:ea typeface="Times New Roman" panose="02020603050405020304" pitchFamily="18" charset="0"/>
            </a:endParaRPr>
          </a:p>
          <a:p>
            <a:r>
              <a:rPr sz="3200" b="1" dirty="0">
                <a:latin typeface="Times New Roman" panose="02020603050405020304" pitchFamily="18" charset="0"/>
                <a:ea typeface="Times New Roman" panose="02020603050405020304" pitchFamily="18" charset="0"/>
              </a:rPr>
              <a:t>Hướng điều chỉnh để khu nhà hoàn thiện hơn</a:t>
            </a:r>
            <a:endParaRPr sz="3200" b="1" dirty="0">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Rectangle 1"/>
          <p:cNvSpPr/>
          <p:nvPr/>
        </p:nvSpPr>
        <p:spPr>
          <a:xfrm>
            <a:off x="380927" y="152400"/>
            <a:ext cx="8587105" cy="521970"/>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all" spc="0" normalizeH="0" baseline="0" noProof="0" dirty="0" smtClean="0">
                <a:ln w="9000" cmpd="sng">
                  <a:solidFill>
                    <a:schemeClr val="accent4">
                      <a:shade val="50000"/>
                      <a:satMod val="120000"/>
                    </a:schemeClr>
                  </a:solidFill>
                  <a:prstDash val="solid"/>
                </a:ln>
                <a:solidFill>
                  <a:srgbClr val="0070C0"/>
                </a:solidFill>
                <a:effectLst>
                  <a:reflection blurRad="12700" stA="28000" endPos="45000" dist="1000" dir="5400000" sy="-100000" algn="bl" rotWithShape="0"/>
                </a:effectLst>
                <a:uLnTx/>
                <a:uFillTx/>
                <a:latin typeface="Times New Roman" panose="02020603050405020304" pitchFamily="18" charset="0"/>
                <a:ea typeface="+mn-ea"/>
                <a:cs typeface="Times New Roman" panose="02020603050405020304" pitchFamily="18" charset="0"/>
              </a:rPr>
              <a:t>5. Giới thiệu về khu nhà tương lai của em</a:t>
            </a:r>
            <a:endParaRPr kumimoji="0" lang="en-US" sz="2800" b="1" i="0" u="none" strike="noStrike" kern="1200" cap="all" spc="0" normalizeH="0" baseline="0" noProof="0" dirty="0" smtClean="0">
              <a:ln w="9000" cmpd="sng">
                <a:solidFill>
                  <a:schemeClr val="accent4">
                    <a:shade val="50000"/>
                    <a:satMod val="120000"/>
                  </a:schemeClr>
                </a:solidFill>
                <a:prstDash val="solid"/>
              </a:ln>
              <a:solidFill>
                <a:srgbClr val="0070C0"/>
              </a:solidFill>
              <a:effectLst>
                <a:reflection blurRad="12700" stA="28000" endPos="45000" dist="1000" dir="5400000" sy="-100000" algn="bl" rotWithShape="0"/>
              </a:effectLst>
              <a:uLnTx/>
              <a:uFillTx/>
              <a:latin typeface="Times New Roman" panose="02020603050405020304" pitchFamily="18" charset="0"/>
              <a:ea typeface="+mn-ea"/>
              <a:cs typeface="Times New Roman" panose="02020603050405020304" pitchFamily="18" charset="0"/>
            </a:endParaRPr>
          </a:p>
        </p:txBody>
      </p:sp>
      <p:sp>
        <p:nvSpPr>
          <p:cNvPr id="11" name="TextBox 10"/>
          <p:cNvSpPr txBox="1"/>
          <p:nvPr/>
        </p:nvSpPr>
        <p:spPr>
          <a:xfrm>
            <a:off x="132080" y="1219200"/>
            <a:ext cx="8836025" cy="3784600"/>
          </a:xfrm>
          <a:prstGeom prst="rect">
            <a:avLst/>
          </a:prstGeom>
          <a:noFill/>
          <a:ln w="9525">
            <a:noFill/>
          </a:ln>
        </p:spPr>
        <p:txBody>
          <a:bodyPr wrap="square">
            <a:spAutoFit/>
          </a:bodyPr>
          <a:p>
            <a:endParaRPr sz="2200" b="1" dirty="0">
              <a:latin typeface="Times New Roman" panose="02020603050405020304" pitchFamily="18" charset="0"/>
              <a:ea typeface="Times New Roman" panose="02020603050405020304" pitchFamily="18" charset="0"/>
            </a:endParaRPr>
          </a:p>
          <a:p>
            <a:r>
              <a:rPr lang="en-US" sz="2200" b="1" dirty="0">
                <a:latin typeface="Times New Roman" panose="02020603050405020304" pitchFamily="18" charset="0"/>
                <a:ea typeface="Times New Roman" panose="02020603050405020304" pitchFamily="18" charset="0"/>
              </a:rPr>
              <a:t>   </a:t>
            </a:r>
            <a:r>
              <a:rPr lang="en-US" sz="2800" b="1" dirty="0">
                <a:latin typeface="Times New Roman" panose="02020603050405020304" pitchFamily="18" charset="0"/>
                <a:ea typeface="Times New Roman" panose="02020603050405020304" pitchFamily="18" charset="0"/>
              </a:rPr>
              <a:t> Chia sẻ về cuộc sống và nét văn hóa của cư dân trong mô hình khu nhà của nhóm</a:t>
            </a:r>
            <a:endParaRPr lang="en-US" sz="2800" b="1" dirty="0">
              <a:latin typeface="Times New Roman" panose="02020603050405020304" pitchFamily="18" charset="0"/>
              <a:ea typeface="Times New Roman" panose="02020603050405020304" pitchFamily="18" charset="0"/>
            </a:endParaRPr>
          </a:p>
          <a:p>
            <a:endParaRPr sz="2800" b="1" dirty="0">
              <a:latin typeface="Times New Roman" panose="02020603050405020304" pitchFamily="18" charset="0"/>
              <a:ea typeface="Times New Roman" panose="02020603050405020304" pitchFamily="18" charset="0"/>
            </a:endParaRPr>
          </a:p>
          <a:p>
            <a:r>
              <a:rPr sz="2800" b="1" dirty="0">
                <a:latin typeface="Times New Roman" panose="02020603050405020304" pitchFamily="18" charset="0"/>
                <a:ea typeface="Times New Roman" panose="02020603050405020304" pitchFamily="18" charset="0"/>
              </a:rPr>
              <a:t>Gợi ý: Học sinh có thể chọn cuộc sống và nét văn hóa của cư dân trong mô hình khu nhà các dân tộc ở Tây Nguyên để trình bày và chia sẻ:</a:t>
            </a:r>
            <a:endParaRPr sz="2800" b="1" dirty="0">
              <a:latin typeface="Times New Roman" panose="02020603050405020304" pitchFamily="18" charset="0"/>
              <a:ea typeface="Times New Roman" panose="02020603050405020304" pitchFamily="18" charset="0"/>
            </a:endParaRPr>
          </a:p>
          <a:p>
            <a:endParaRPr sz="2800" b="1" dirty="0">
              <a:latin typeface="Times New Roman" panose="02020603050405020304" pitchFamily="18" charset="0"/>
              <a:ea typeface="Times New Roman" panose="02020603050405020304" pitchFamily="18" charset="0"/>
            </a:endParaRPr>
          </a:p>
          <a:p>
            <a:r>
              <a:rPr lang="en-US" sz="2200" b="1" dirty="0">
                <a:latin typeface="Times New Roman" panose="02020603050405020304" pitchFamily="18" charset="0"/>
                <a:ea typeface="Times New Roman" panose="02020603050405020304" pitchFamily="18" charset="0"/>
              </a:rPr>
              <a:t> </a:t>
            </a:r>
            <a:endParaRPr sz="2200" b="1" dirty="0">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ext Box 1"/>
          <p:cNvSpPr txBox="1"/>
          <p:nvPr/>
        </p:nvSpPr>
        <p:spPr>
          <a:xfrm>
            <a:off x="243840" y="152400"/>
            <a:ext cx="8808085" cy="6554470"/>
          </a:xfrm>
          <a:prstGeom prst="rect">
            <a:avLst/>
          </a:prstGeom>
          <a:noFill/>
        </p:spPr>
        <p:txBody>
          <a:bodyPr wrap="square" rtlCol="0">
            <a:spAutoFit/>
          </a:bodyPr>
          <a:p>
            <a:r>
              <a:rPr lang="en-US" sz="2800" b="1" dirty="0">
                <a:latin typeface="Times New Roman" panose="02020603050405020304" pitchFamily="18" charset="0"/>
                <a:ea typeface="Times New Roman" panose="02020603050405020304" pitchFamily="18" charset="0"/>
                <a:sym typeface="+mn-ea"/>
              </a:rPr>
              <a:t>  </a:t>
            </a:r>
            <a:r>
              <a:rPr sz="2800" b="1" dirty="0">
                <a:latin typeface="Times New Roman" panose="02020603050405020304" pitchFamily="18" charset="0"/>
                <a:ea typeface="Times New Roman" panose="02020603050405020304" pitchFamily="18" charset="0"/>
                <a:sym typeface="+mn-ea"/>
              </a:rPr>
              <a:t>Cuộc sống: đời sống kinh tế đồng bào các dân tộc Tây Nguyên còn khó khăn, họ đang trong quá triinhf xây dựng cuộc sống mới, phần lớn là đồng bào Thái, Mường, Dao, Mông, Tày, Nùng.</a:t>
            </a:r>
            <a:endParaRPr sz="2800" b="1" dirty="0">
              <a:latin typeface="Times New Roman" panose="02020603050405020304" pitchFamily="18" charset="0"/>
              <a:ea typeface="Times New Roman" panose="02020603050405020304" pitchFamily="18" charset="0"/>
            </a:endParaRPr>
          </a:p>
          <a:p>
            <a:r>
              <a:rPr lang="en-US" sz="2800" b="1" dirty="0">
                <a:latin typeface="Times New Roman" panose="02020603050405020304" pitchFamily="18" charset="0"/>
                <a:ea typeface="Times New Roman" panose="02020603050405020304" pitchFamily="18" charset="0"/>
                <a:sym typeface="+mn-ea"/>
              </a:rPr>
              <a:t>  </a:t>
            </a:r>
            <a:r>
              <a:rPr sz="2800" b="1" dirty="0">
                <a:latin typeface="Times New Roman" panose="02020603050405020304" pitchFamily="18" charset="0"/>
                <a:ea typeface="Times New Roman" panose="02020603050405020304" pitchFamily="18" charset="0"/>
                <a:sym typeface="+mn-ea"/>
              </a:rPr>
              <a:t>Văn hóa: Tây Nguyên là một vùng đất đậm đặc về văn hóa dân gian truyền thống của đồng bào các dân tộc thiểu số. Hệ thống di sản văn hóa vật thể và phi vật thể rất phong phú, độc đáo mang bản sắc đặc thù, thể hiện ở các loại hình : Khảo cổ, văn hóa luật tục, văn hóa cư trú, nhà rông - nhà dài, văn hóa cồng chiêng và nhạc cụ dân tộc, diễn xướng dân gian, các loại hình nghệ thuật dân gian truyền thống, văn hóa ẩm thực, văn hóa trang phục, ngôn ngữ-chữ viết, chạm khắc-hoa văn, họa tiết, dệt thổ cẩm, đan lát...</a:t>
            </a:r>
            <a:endParaRPr sz="2800" b="1" dirty="0">
              <a:latin typeface="Times New Roman" panose="02020603050405020304" pitchFamily="18" charset="0"/>
              <a:ea typeface="Times New Roman" panose="02020603050405020304" pitchFamily="18" charset="0"/>
            </a:endParaRPr>
          </a:p>
          <a:p>
            <a:endParaRPr lang="en-US" sz="280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Rectangle 1"/>
          <p:cNvSpPr/>
          <p:nvPr/>
        </p:nvSpPr>
        <p:spPr>
          <a:xfrm>
            <a:off x="1924930" y="152400"/>
            <a:ext cx="5499100" cy="521970"/>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all" spc="0" normalizeH="0" baseline="0" noProof="0" dirty="0" smtClean="0">
                <a:ln w="9000" cmpd="sng">
                  <a:solidFill>
                    <a:schemeClr val="accent4">
                      <a:shade val="50000"/>
                      <a:satMod val="120000"/>
                    </a:schemeClr>
                  </a:solidFill>
                  <a:prstDash val="solid"/>
                </a:ln>
                <a:solidFill>
                  <a:srgbClr val="0070C0"/>
                </a:solidFill>
                <a:effectLst>
                  <a:reflection blurRad="12700" stA="28000" endPos="45000" dist="1000" dir="5400000" sy="-100000" algn="bl" rotWithShape="0"/>
                </a:effectLst>
                <a:uLnTx/>
                <a:uFillTx/>
                <a:latin typeface="Times New Roman" panose="02020603050405020304" pitchFamily="18" charset="0"/>
                <a:ea typeface="+mn-ea"/>
                <a:cs typeface="Times New Roman" panose="02020603050405020304" pitchFamily="18" charset="0"/>
              </a:rPr>
              <a:t> QUAN SÁT HÌNH ẢNH CỦA HS </a:t>
            </a:r>
            <a:endParaRPr kumimoji="0" lang="en-US" sz="2800" b="1" i="0" u="none" strike="noStrike" kern="1200" cap="all" spc="0" normalizeH="0" baseline="0" noProof="0" dirty="0" smtClean="0">
              <a:ln w="9000" cmpd="sng">
                <a:solidFill>
                  <a:schemeClr val="accent4">
                    <a:shade val="50000"/>
                    <a:satMod val="120000"/>
                  </a:schemeClr>
                </a:solidFill>
                <a:prstDash val="solid"/>
              </a:ln>
              <a:solidFill>
                <a:srgbClr val="0070C0"/>
              </a:solidFill>
              <a:effectLst>
                <a:reflection blurRad="12700" stA="28000" endPos="45000" dist="1000" dir="5400000" sy="-100000" algn="bl" rotWithShape="0"/>
              </a:effectLst>
              <a:uLnTx/>
              <a:uFillTx/>
              <a:latin typeface="Times New Roman" panose="02020603050405020304" pitchFamily="18" charset="0"/>
              <a:ea typeface="+mn-ea"/>
              <a:cs typeface="Times New Roman" panose="02020603050405020304" pitchFamily="18" charset="0"/>
            </a:endParaRPr>
          </a:p>
        </p:txBody>
      </p:sp>
      <p:pic>
        <p:nvPicPr>
          <p:cNvPr id="4" name="Picture 3" descr="tien_phong_cms_edu_2_qxtf"/>
          <p:cNvPicPr>
            <a:picLocks noChangeAspect="1"/>
          </p:cNvPicPr>
          <p:nvPr/>
        </p:nvPicPr>
        <p:blipFill>
          <a:blip r:embed="rId1"/>
          <a:stretch>
            <a:fillRect/>
          </a:stretch>
        </p:blipFill>
        <p:spPr>
          <a:xfrm>
            <a:off x="313055" y="922020"/>
            <a:ext cx="8635365" cy="5803900"/>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Picture 1"/>
          <p:cNvPicPr>
            <a:picLocks noChangeAspect="1"/>
          </p:cNvPicPr>
          <p:nvPr/>
        </p:nvPicPr>
        <p:blipFill>
          <a:blip r:embed="rId1"/>
          <a:srcRect l="6584" t="57889" r="8272" b="7221"/>
          <a:stretch>
            <a:fillRect/>
          </a:stretch>
        </p:blipFill>
        <p:spPr>
          <a:xfrm>
            <a:off x="-76200" y="635"/>
            <a:ext cx="9445625" cy="6710045"/>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Picture 1" descr="tien_phong_cms_edu_rnyj"/>
          <p:cNvPicPr>
            <a:picLocks noChangeAspect="1"/>
          </p:cNvPicPr>
          <p:nvPr/>
        </p:nvPicPr>
        <p:blipFill>
          <a:blip r:embed="rId1"/>
          <a:stretch>
            <a:fillRect/>
          </a:stretch>
        </p:blipFill>
        <p:spPr>
          <a:xfrm>
            <a:off x="304800" y="178435"/>
            <a:ext cx="8636635" cy="6356985"/>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TextBox 5"/>
          <p:cNvSpPr txBox="1"/>
          <p:nvPr/>
        </p:nvSpPr>
        <p:spPr>
          <a:xfrm>
            <a:off x="1550988" y="5867400"/>
            <a:ext cx="457200" cy="369888"/>
          </a:xfrm>
          <a:prstGeom prst="rect">
            <a:avLst/>
          </a:prstGeom>
          <a:noFill/>
          <a:ln w="9525">
            <a:noFill/>
          </a:ln>
        </p:spPr>
        <p:txBody>
          <a:bodyPr>
            <a:spAutoFit/>
          </a:bodyPr>
          <a:p>
            <a:r>
              <a:rPr dirty="0">
                <a:latin typeface="Calibri" panose="020F0502020204030204" pitchFamily="34" charset="0"/>
                <a:ea typeface="Arial" panose="020B0604020202020204" pitchFamily="34" charset="0"/>
              </a:rPr>
              <a:t>1</a:t>
            </a:r>
            <a:endParaRPr dirty="0">
              <a:latin typeface="Calibri" panose="020F0502020204030204" pitchFamily="34" charset="0"/>
              <a:ea typeface="Arial" panose="020B0604020202020204" pitchFamily="34" charset="0"/>
            </a:endParaRPr>
          </a:p>
        </p:txBody>
      </p:sp>
      <p:sp>
        <p:nvSpPr>
          <p:cNvPr id="7" name="TextBox 6"/>
          <p:cNvSpPr txBox="1"/>
          <p:nvPr/>
        </p:nvSpPr>
        <p:spPr>
          <a:xfrm>
            <a:off x="1550988" y="4800600"/>
            <a:ext cx="457200" cy="369888"/>
          </a:xfrm>
          <a:prstGeom prst="rect">
            <a:avLst/>
          </a:prstGeom>
          <a:noFill/>
          <a:ln w="9525">
            <a:noFill/>
          </a:ln>
        </p:spPr>
        <p:txBody>
          <a:bodyPr>
            <a:spAutoFit/>
          </a:bodyPr>
          <a:p>
            <a:r>
              <a:rPr dirty="0">
                <a:latin typeface="Calibri" panose="020F0502020204030204" pitchFamily="34" charset="0"/>
                <a:ea typeface="Arial" panose="020B0604020202020204" pitchFamily="34" charset="0"/>
              </a:rPr>
              <a:t>3</a:t>
            </a:r>
            <a:endParaRPr dirty="0">
              <a:latin typeface="Calibri" panose="020F0502020204030204" pitchFamily="34" charset="0"/>
              <a:ea typeface="Arial" panose="020B0604020202020204" pitchFamily="34" charset="0"/>
            </a:endParaRPr>
          </a:p>
        </p:txBody>
      </p:sp>
      <p:sp>
        <p:nvSpPr>
          <p:cNvPr id="8" name="TextBox 7"/>
          <p:cNvSpPr txBox="1"/>
          <p:nvPr/>
        </p:nvSpPr>
        <p:spPr>
          <a:xfrm>
            <a:off x="1600200" y="3810000"/>
            <a:ext cx="457200" cy="369888"/>
          </a:xfrm>
          <a:prstGeom prst="rect">
            <a:avLst/>
          </a:prstGeom>
          <a:noFill/>
          <a:ln w="9525">
            <a:noFill/>
          </a:ln>
        </p:spPr>
        <p:txBody>
          <a:bodyPr>
            <a:spAutoFit/>
          </a:bodyPr>
          <a:p>
            <a:r>
              <a:rPr dirty="0">
                <a:latin typeface="Calibri" panose="020F0502020204030204" pitchFamily="34" charset="0"/>
                <a:ea typeface="Arial" panose="020B0604020202020204" pitchFamily="34" charset="0"/>
              </a:rPr>
              <a:t>2</a:t>
            </a:r>
            <a:endParaRPr dirty="0">
              <a:latin typeface="Calibri" panose="020F0502020204030204" pitchFamily="34" charset="0"/>
              <a:ea typeface="Arial" panose="020B0604020202020204" pitchFamily="34" charset="0"/>
            </a:endParaRPr>
          </a:p>
        </p:txBody>
      </p:sp>
      <p:pic>
        <p:nvPicPr>
          <p:cNvPr id="2" name="Picture 1"/>
          <p:cNvPicPr>
            <a:picLocks noChangeAspect="1"/>
          </p:cNvPicPr>
          <p:nvPr/>
        </p:nvPicPr>
        <p:blipFill>
          <a:blip r:embed="rId1"/>
          <a:stretch>
            <a:fillRect/>
          </a:stretch>
        </p:blipFill>
        <p:spPr>
          <a:xfrm>
            <a:off x="457200" y="228600"/>
            <a:ext cx="8032750" cy="6060440"/>
          </a:xfrm>
          <a:prstGeom prst="rect">
            <a:avLst/>
          </a:prstGeom>
        </p:spPr>
      </p:pic>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2530" name="Rectangle 1"/>
          <p:cNvSpPr/>
          <p:nvPr/>
        </p:nvSpPr>
        <p:spPr>
          <a:xfrm>
            <a:off x="381000" y="304483"/>
            <a:ext cx="8382000" cy="1445260"/>
          </a:xfrm>
          <a:prstGeom prst="rect">
            <a:avLst/>
          </a:prstGeom>
          <a:noFill/>
          <a:ln w="9525">
            <a:noFill/>
          </a:ln>
        </p:spPr>
        <p:txBody>
          <a:bodyPr>
            <a:spAutoFit/>
          </a:bodyPr>
          <a:p>
            <a:pPr algn="ctr"/>
            <a:r>
              <a:rPr sz="4400" b="1" dirty="0">
                <a:latin typeface="Times New Roman" panose="02020603050405020304" pitchFamily="18" charset="0"/>
                <a:ea typeface="Arial" panose="020B0604020202020204" pitchFamily="34" charset="0"/>
                <a:cs typeface="Times New Roman" panose="02020603050405020304" pitchFamily="18" charset="0"/>
              </a:rPr>
              <a:t> PHÂN TÍCH- ĐÁNH GIÁ</a:t>
            </a:r>
            <a:endParaRPr sz="4400" dirty="0">
              <a:latin typeface="Times New Roman" panose="02020603050405020304" pitchFamily="18" charset="0"/>
              <a:ea typeface="Arial" panose="020B0604020202020204" pitchFamily="34" charset="0"/>
              <a:cs typeface="Times New Roman" panose="02020603050405020304" pitchFamily="18" charset="0"/>
            </a:endParaRPr>
          </a:p>
          <a:p>
            <a:pPr algn="ctr"/>
            <a:r>
              <a:rPr sz="4400" b="1" dirty="0">
                <a:latin typeface="Times New Roman" panose="02020603050405020304" pitchFamily="18" charset="0"/>
                <a:ea typeface="Arial" panose="020B0604020202020204" pitchFamily="34" charset="0"/>
                <a:cs typeface="Times New Roman" panose="02020603050405020304" pitchFamily="18" charset="0"/>
              </a:rPr>
              <a:t>Trưng b</a:t>
            </a:r>
            <a:r>
              <a:rPr sz="4400" b="1" dirty="0">
                <a:latin typeface="Times New Roman" panose="02020603050405020304" pitchFamily="18" charset="0"/>
                <a:ea typeface="Times New Roman" panose="02020603050405020304" pitchFamily="18" charset="0"/>
              </a:rPr>
              <a:t>à</a:t>
            </a:r>
            <a:r>
              <a:rPr sz="4400" b="1" dirty="0">
                <a:latin typeface="Times New Roman" panose="02020603050405020304" pitchFamily="18" charset="0"/>
                <a:ea typeface="Arial" panose="020B0604020202020204" pitchFamily="34" charset="0"/>
                <a:cs typeface="Times New Roman" panose="02020603050405020304" pitchFamily="18" charset="0"/>
              </a:rPr>
              <a:t>y sản phẩm v</a:t>
            </a:r>
            <a:r>
              <a:rPr sz="4400" b="1" dirty="0">
                <a:latin typeface="Times New Roman" panose="02020603050405020304" pitchFamily="18" charset="0"/>
                <a:ea typeface="Times New Roman" panose="02020603050405020304" pitchFamily="18" charset="0"/>
              </a:rPr>
              <a:t>à</a:t>
            </a:r>
            <a:r>
              <a:rPr sz="4400" b="1" dirty="0">
                <a:latin typeface="Times New Roman" panose="02020603050405020304" pitchFamily="18" charset="0"/>
                <a:ea typeface="Arial" panose="020B0604020202020204" pitchFamily="34" charset="0"/>
                <a:cs typeface="Times New Roman" panose="02020603050405020304" pitchFamily="18" charset="0"/>
              </a:rPr>
              <a:t> chia sẻ</a:t>
            </a:r>
            <a:endParaRPr sz="4400" dirty="0">
              <a:latin typeface="Times New Roman" panose="02020603050405020304" pitchFamily="18" charset="0"/>
              <a:ea typeface="Times New Roman" panose="02020603050405020304" pitchFamily="18" charset="0"/>
            </a:endParaRPr>
          </a:p>
        </p:txBody>
      </p:sp>
      <p:sp>
        <p:nvSpPr>
          <p:cNvPr id="2" name="Text Box 1"/>
          <p:cNvSpPr txBox="1"/>
          <p:nvPr/>
        </p:nvSpPr>
        <p:spPr>
          <a:xfrm>
            <a:off x="457200" y="2133600"/>
            <a:ext cx="7818755" cy="1229995"/>
          </a:xfrm>
          <a:prstGeom prst="rect">
            <a:avLst/>
          </a:prstGeom>
          <a:noFill/>
        </p:spPr>
        <p:txBody>
          <a:bodyPr wrap="square" rtlCol="0">
            <a:spAutoFit/>
          </a:bodyPr>
          <a:p>
            <a:r>
              <a:rPr lang="en-US" sz="2800"/>
              <a:t>- Em mong muốn tạo ra khu nhà tương lai như thế nào ?</a:t>
            </a:r>
            <a:endParaRPr lang="en-US" sz="2800"/>
          </a:p>
          <a:p>
            <a:r>
              <a:rPr lang="en-US"/>
              <a:t>- </a:t>
            </a:r>
            <a:endParaRPr lang="en-US"/>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Rectangle 1"/>
          <p:cNvSpPr/>
          <p:nvPr/>
        </p:nvSpPr>
        <p:spPr>
          <a:xfrm>
            <a:off x="3395592" y="228600"/>
            <a:ext cx="2593975" cy="521970"/>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all" spc="0" normalizeH="0" baseline="0" noProof="0"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uLnTx/>
                <a:uFillTx/>
                <a:latin typeface="Times New Roman" panose="02020603050405020304" pitchFamily="18" charset="0"/>
                <a:ea typeface="+mn-ea"/>
                <a:cs typeface="Times New Roman" panose="02020603050405020304" pitchFamily="18" charset="0"/>
              </a:rPr>
              <a:t>Gv</a:t>
            </a:r>
            <a:r>
              <a:rPr kumimoji="0" lang="en-US" sz="2800" b="1" i="0" u="none" strike="noStrike" kern="1200" cap="all" spc="0" normalizeH="0" baseline="0" noProof="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all" spc="0" normalizeH="0" baseline="0" noProof="0"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uLnTx/>
                <a:uFillTx/>
                <a:latin typeface="Times New Roman" panose="02020603050405020304" pitchFamily="18" charset="0"/>
                <a:ea typeface="+mn-ea"/>
                <a:cs typeface="Times New Roman" panose="02020603050405020304" pitchFamily="18" charset="0"/>
              </a:rPr>
              <a:t>tóm</a:t>
            </a:r>
            <a:r>
              <a:rPr kumimoji="0" lang="en-US" sz="2800" b="1" i="0" u="none" strike="noStrike" kern="1200" cap="all" spc="0" normalizeH="0" baseline="0" noProof="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all" spc="0" normalizeH="0" baseline="0" noProof="0"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uLnTx/>
                <a:uFillTx/>
                <a:latin typeface="Times New Roman" panose="02020603050405020304" pitchFamily="18" charset="0"/>
                <a:ea typeface="+mn-ea"/>
                <a:cs typeface="Times New Roman" panose="02020603050405020304" pitchFamily="18" charset="0"/>
              </a:rPr>
              <a:t>tắt</a:t>
            </a:r>
            <a:endParaRPr kumimoji="0" lang="en-US" sz="2800" b="1" i="0" u="none" strike="noStrike" kern="1200" cap="all" spc="0" normalizeH="0" baseline="0" noProof="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uLnTx/>
              <a:uFillTx/>
              <a:latin typeface="Times New Roman" panose="02020603050405020304" pitchFamily="18" charset="0"/>
              <a:ea typeface="+mn-ea"/>
              <a:cs typeface="Times New Roman" panose="02020603050405020304" pitchFamily="18" charset="0"/>
            </a:endParaRPr>
          </a:p>
        </p:txBody>
      </p:sp>
      <p:pic>
        <p:nvPicPr>
          <p:cNvPr id="4" name="图片 6"/>
          <p:cNvPicPr>
            <a:picLocks noChangeAspect="1"/>
          </p:cNvPicPr>
          <p:nvPr/>
        </p:nvPicPr>
        <p:blipFill>
          <a:blip r:embed="rId1"/>
          <a:stretch>
            <a:fillRect/>
          </a:stretch>
        </p:blipFill>
        <p:spPr>
          <a:xfrm>
            <a:off x="-188595" y="1951355"/>
            <a:ext cx="2526030" cy="4906645"/>
          </a:xfrm>
          <a:prstGeom prst="rect">
            <a:avLst/>
          </a:prstGeom>
          <a:noFill/>
          <a:ln w="9525">
            <a:noFill/>
          </a:ln>
        </p:spPr>
      </p:pic>
      <p:sp>
        <p:nvSpPr>
          <p:cNvPr id="3" name="Text Box 2"/>
          <p:cNvSpPr txBox="1"/>
          <p:nvPr/>
        </p:nvSpPr>
        <p:spPr>
          <a:xfrm>
            <a:off x="1219200" y="990600"/>
            <a:ext cx="7281545" cy="1814830"/>
          </a:xfrm>
          <a:prstGeom prst="rect">
            <a:avLst/>
          </a:prstGeom>
          <a:noFill/>
        </p:spPr>
        <p:txBody>
          <a:bodyPr wrap="square" rtlCol="0">
            <a:spAutoFit/>
          </a:bodyPr>
          <a:p>
            <a:r>
              <a:rPr lang="en-US" sz="2800"/>
              <a:t>- Mô hình ngôi nhà tương lai nên có sự sắp sếp hài hòa giữa hình khối và màu sắc các ngôi nhà với không gian sống tiện ích gần gũi với thiên nhiên môi trường xanh sạch đẹp ..</a:t>
            </a:r>
            <a:endParaRPr lang="en-US" sz="2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4578" name="Rectangle 1"/>
          <p:cNvSpPr/>
          <p:nvPr/>
        </p:nvSpPr>
        <p:spPr>
          <a:xfrm>
            <a:off x="914400" y="914400"/>
            <a:ext cx="8763000" cy="706755"/>
          </a:xfrm>
          <a:prstGeom prst="rect">
            <a:avLst/>
          </a:prstGeom>
          <a:noFill/>
          <a:ln w="9525">
            <a:noFill/>
          </a:ln>
        </p:spPr>
        <p:txBody>
          <a:bodyPr>
            <a:spAutoFit/>
          </a:bodyPr>
          <a:p>
            <a:r>
              <a:rPr sz="4000" b="1" dirty="0">
                <a:latin typeface="Times New Roman" panose="02020603050405020304" pitchFamily="18" charset="0"/>
                <a:ea typeface="Arial" panose="020B0604020202020204" pitchFamily="34" charset="0"/>
                <a:cs typeface="Times New Roman" panose="02020603050405020304" pitchFamily="18" charset="0"/>
              </a:rPr>
              <a:t> VẬN DỤNG - PHÁT TRIỂN </a:t>
            </a:r>
            <a:endParaRPr sz="4000" b="1" dirty="0">
              <a:latin typeface="Times New Roman" panose="02020603050405020304" pitchFamily="18" charset="0"/>
              <a:ea typeface="Times New Roman" panose="02020603050405020304" pitchFamily="18" charset="0"/>
            </a:endParaRPr>
          </a:p>
        </p:txBody>
      </p:sp>
      <p:sp>
        <p:nvSpPr>
          <p:cNvPr id="24579" name="Rectangle 4"/>
          <p:cNvSpPr/>
          <p:nvPr/>
        </p:nvSpPr>
        <p:spPr>
          <a:xfrm>
            <a:off x="152400" y="1981200"/>
            <a:ext cx="8839200" cy="2553335"/>
          </a:xfrm>
          <a:prstGeom prst="rect">
            <a:avLst/>
          </a:prstGeom>
          <a:noFill/>
          <a:ln w="9525">
            <a:noFill/>
          </a:ln>
        </p:spPr>
        <p:txBody>
          <a:bodyPr>
            <a:spAutoFit/>
          </a:bodyPr>
          <a:p>
            <a:r>
              <a:rPr lang="fr-FR" altLang="x-none" sz="4000" dirty="0">
                <a:latin typeface="Times New Roman" panose="02020603050405020304" pitchFamily="18" charset="0"/>
                <a:ea typeface="Arial" panose="020B0604020202020204" pitchFamily="34" charset="0"/>
                <a:cs typeface="Times New Roman" panose="02020603050405020304" pitchFamily="18" charset="0"/>
              </a:rPr>
              <a:t>- </a:t>
            </a:r>
            <a:r>
              <a:rPr lang="en-US" altLang="fr-FR" sz="4000" dirty="0">
                <a:latin typeface="Times New Roman" panose="02020603050405020304" pitchFamily="18" charset="0"/>
                <a:ea typeface="Arial" panose="020B0604020202020204" pitchFamily="34" charset="0"/>
                <a:cs typeface="Times New Roman" panose="02020603050405020304" pitchFamily="18" charset="0"/>
              </a:rPr>
              <a:t>Học sinh rút ra ý nghĩa bài học vê môi trường sông xung quanh em ,các vật liệu hình khối tái chế ,vệ sinh môi trường xanh sạch đẹp . </a:t>
            </a:r>
            <a:endParaRPr lang="en-US" altLang="fr-FR" sz="4000" dirty="0">
              <a:latin typeface="Times New Roman" panose="02020603050405020304" pitchFamily="18" charset="0"/>
              <a:ea typeface="Arial" panose="020B0604020202020204" pitchFamily="34" charset="0"/>
              <a:cs typeface="Times New Roman" panose="02020603050405020304" pitchFamily="18"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8132" name="Picture 4" descr="Máº«u nhÃ  cáº¥p 4 ráº» Äáº¹p NDNC469"/>
          <p:cNvPicPr>
            <a:picLocks noChangeAspect="1"/>
          </p:cNvPicPr>
          <p:nvPr/>
        </p:nvPicPr>
        <p:blipFill>
          <a:blip r:embed="rId1"/>
          <a:stretch>
            <a:fillRect/>
          </a:stretch>
        </p:blipFill>
        <p:spPr>
          <a:xfrm>
            <a:off x="731838" y="1341438"/>
            <a:ext cx="7924800" cy="4648200"/>
          </a:xfrm>
          <a:prstGeom prst="rect">
            <a:avLst/>
          </a:prstGeom>
          <a:noFill/>
          <a:ln w="9525">
            <a:noFill/>
          </a:ln>
        </p:spPr>
      </p:pic>
      <p:sp>
        <p:nvSpPr>
          <p:cNvPr id="4" name="Rectangle 2"/>
          <p:cNvSpPr txBox="1">
            <a:spLocks noChangeArrowheads="1"/>
          </p:cNvSpPr>
          <p:nvPr/>
        </p:nvSpPr>
        <p:spPr bwMode="auto">
          <a:xfrm>
            <a:off x="533400" y="76200"/>
            <a:ext cx="8229600" cy="1143000"/>
          </a:xfrm>
          <a:prstGeom prst="rect">
            <a:avLst/>
          </a:prstGeom>
          <a:noFill/>
          <a:ln w="9525">
            <a:noFill/>
            <a:miter lim="800000"/>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altLang="en-US" sz="4400" b="0" i="0" u="none" strike="noStrike" kern="0" cap="none" spc="0" normalizeH="0" baseline="0" noProof="0" dirty="0" smtClean="0">
              <a:ln>
                <a:noFill/>
              </a:ln>
              <a:solidFill>
                <a:srgbClr val="E3E3FF"/>
              </a:solidFill>
              <a:effectLst/>
              <a:uLnTx/>
              <a:uFillTx/>
              <a:latin typeface="Arial" panose="020B0604020202020204"/>
              <a:ea typeface="+mj-ea"/>
              <a:cs typeface="+mj-cs"/>
            </a:endParaRPr>
          </a:p>
        </p:txBody>
      </p:sp>
      <p:sp>
        <p:nvSpPr>
          <p:cNvPr id="6" name="Rectangle 1"/>
          <p:cNvSpPr>
            <a:spLocks noChangeArrowheads="1"/>
          </p:cNvSpPr>
          <p:nvPr/>
        </p:nvSpPr>
        <p:spPr bwMode="auto">
          <a:xfrm>
            <a:off x="438150" y="76200"/>
            <a:ext cx="8229600" cy="1832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a:lnSpc>
                <a:spcPct val="115000"/>
              </a:lnSpc>
              <a:spcBef>
                <a:spcPct val="0"/>
              </a:spcBef>
              <a:spcAft>
                <a:spcPts val="1000"/>
              </a:spcAft>
              <a:buFontTx/>
              <a:buNone/>
            </a:pPr>
            <a:endParaRPr lang="en-US" sz="2800" b="1" cap="all" noProof="0"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uLnTx/>
              <a:uFillTx/>
              <a:latin typeface="Times New Roman" panose="02020603050405020304" pitchFamily="18" charset="0"/>
              <a:cs typeface="Times New Roman" panose="02020603050405020304" pitchFamily="18" charset="0"/>
              <a:sym typeface="+mn-ea"/>
            </a:endParaRPr>
          </a:p>
          <a:p>
            <a:pPr marL="0" lvl="0" indent="0" algn="ctr">
              <a:lnSpc>
                <a:spcPct val="115000"/>
              </a:lnSpc>
              <a:spcBef>
                <a:spcPct val="0"/>
              </a:spcBef>
              <a:spcAft>
                <a:spcPts val="1000"/>
              </a:spcAft>
              <a:buFontTx/>
              <a:buNone/>
            </a:pPr>
            <a:endParaRPr kumimoji="0" lang="en-US" sz="2800" b="1" i="0" u="none" strike="noStrike" kern="1200" cap="all" spc="0" normalizeH="0" baseline="0" noProof="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uLnTx/>
              <a:uFillTx/>
              <a:latin typeface="Times New Roman" panose="02020603050405020304" pitchFamily="18" charset="0"/>
              <a:ea typeface="+mn-ea"/>
              <a:cs typeface="Times New Roman" panose="02020603050405020304" pitchFamily="18" charset="0"/>
            </a:endParaRPr>
          </a:p>
          <a:p>
            <a:pPr marL="0" lvl="0" indent="0" algn="ctr">
              <a:lnSpc>
                <a:spcPct val="115000"/>
              </a:lnSpc>
              <a:spcBef>
                <a:spcPct val="0"/>
              </a:spcBef>
              <a:spcAft>
                <a:spcPts val="1000"/>
              </a:spcAft>
              <a:buFontTx/>
              <a:buNone/>
            </a:pPr>
            <a:r>
              <a:rPr lang="en-US" altLang="en-US" sz="2800" dirty="0">
                <a:solidFill>
                  <a:srgbClr val="002060"/>
                </a:solidFill>
                <a:effectLst>
                  <a:outerShdw blurRad="38100" dist="38100" dir="2700000">
                    <a:srgbClr val="C0C0C0"/>
                  </a:outerShdw>
                </a:effectLst>
                <a:latin typeface="Times New Roman" panose="02020603050405020304" pitchFamily="18" charset="0"/>
                <a:cs typeface="Calibri" panose="020F0502020204030204" pitchFamily="34" charset="0"/>
              </a:rPr>
              <a:t>  </a:t>
            </a:r>
            <a:endParaRPr lang="en-US" altLang="en-US" sz="2800" dirty="0">
              <a:solidFill>
                <a:srgbClr val="002060"/>
              </a:solidFill>
              <a:effectLst>
                <a:outerShdw blurRad="38100" dist="38100" dir="2700000">
                  <a:srgbClr val="C0C0C0"/>
                </a:outerShdw>
              </a:effectLst>
              <a:latin typeface="Times New Roman" panose="02020603050405020304" pitchFamily="18" charset="0"/>
              <a:ea typeface="Calibri" panose="020F0502020204030204" pitchFamily="34" charset="0"/>
            </a:endParaRPr>
          </a:p>
        </p:txBody>
      </p:sp>
      <p:sp>
        <p:nvSpPr>
          <p:cNvPr id="5" name="Rectangle 4"/>
          <p:cNvSpPr/>
          <p:nvPr/>
        </p:nvSpPr>
        <p:spPr>
          <a:xfrm>
            <a:off x="1524000" y="6243638"/>
            <a:ext cx="8582025" cy="461962"/>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FontTx/>
              <a:buNone/>
            </a:pPr>
            <a:r>
              <a:rPr lang="en-US" altLang="en-US" sz="2400" b="1" dirty="0">
                <a:solidFill>
                  <a:srgbClr val="003300"/>
                </a:solidFill>
                <a:latin typeface="Times New Roman" panose="02020603050405020304" pitchFamily="18" charset="0"/>
                <a:cs typeface="Calibri" panose="020F0502020204030204" pitchFamily="34" charset="0"/>
              </a:rPr>
              <a:t>+ Nh</a:t>
            </a:r>
            <a:r>
              <a:rPr lang="en-US" altLang="en-US" sz="2400" b="1" dirty="0">
                <a:solidFill>
                  <a:srgbClr val="003300"/>
                </a:solidFill>
                <a:latin typeface="Times New Roman" panose="02020603050405020304" pitchFamily="18" charset="0"/>
                <a:ea typeface="Calibri" panose="020F0502020204030204" pitchFamily="34" charset="0"/>
              </a:rPr>
              <a:t>à</a:t>
            </a:r>
            <a:r>
              <a:rPr lang="en-US" altLang="en-US" sz="2400" b="1" dirty="0">
                <a:solidFill>
                  <a:srgbClr val="003300"/>
                </a:solidFill>
                <a:latin typeface="Times New Roman" panose="02020603050405020304" pitchFamily="18" charset="0"/>
                <a:cs typeface="Calibri" panose="020F0502020204030204" pitchFamily="34" charset="0"/>
              </a:rPr>
              <a:t> ở th</a:t>
            </a:r>
            <a:r>
              <a:rPr lang="en-US" altLang="en-US" sz="2400" b="1" dirty="0">
                <a:solidFill>
                  <a:srgbClr val="003300"/>
                </a:solidFill>
                <a:latin typeface="Times New Roman" panose="02020603050405020304" pitchFamily="18" charset="0"/>
                <a:ea typeface="Calibri" panose="020F0502020204030204" pitchFamily="34" charset="0"/>
              </a:rPr>
              <a:t>à</a:t>
            </a:r>
            <a:r>
              <a:rPr lang="en-US" altLang="en-US" sz="2400" b="1" dirty="0">
                <a:solidFill>
                  <a:srgbClr val="003300"/>
                </a:solidFill>
                <a:latin typeface="Times New Roman" panose="02020603050405020304" pitchFamily="18" charset="0"/>
                <a:cs typeface="Calibri" panose="020F0502020204030204" pitchFamily="34" charset="0"/>
              </a:rPr>
              <a:t>nh phố thường có hình khối hộp. </a:t>
            </a:r>
            <a:endParaRPr lang="en-US" altLang="en-US" sz="1800" b="1" dirty="0">
              <a:solidFill>
                <a:srgbClr val="003300"/>
              </a:solidFill>
              <a:latin typeface="Times New Roman" panose="02020603050405020304" pitchFamily="18" charset="0"/>
              <a:ea typeface="Times New Roman" panose="02020603050405020304" pitchFamily="18" charset="0"/>
            </a:endParaRPr>
          </a:p>
        </p:txBody>
      </p:sp>
      <p:pic>
        <p:nvPicPr>
          <p:cNvPr id="7" name="Picture 6"/>
          <p:cNvPicPr>
            <a:picLocks noChangeAspect="1"/>
          </p:cNvPicPr>
          <p:nvPr/>
        </p:nvPicPr>
        <p:blipFill>
          <a:blip r:embed="rId2"/>
          <a:stretch>
            <a:fillRect/>
          </a:stretch>
        </p:blipFill>
        <p:spPr>
          <a:xfrm>
            <a:off x="375285" y="379730"/>
            <a:ext cx="4377690" cy="5652770"/>
          </a:xfrm>
          <a:prstGeom prst="rect">
            <a:avLst/>
          </a:prstGeom>
          <a:noFill/>
          <a:ln w="9525">
            <a:noFill/>
          </a:ln>
        </p:spPr>
      </p:pic>
      <p:pic>
        <p:nvPicPr>
          <p:cNvPr id="8" name="Picture 7"/>
          <p:cNvPicPr>
            <a:picLocks noChangeAspect="1"/>
          </p:cNvPicPr>
          <p:nvPr/>
        </p:nvPicPr>
        <p:blipFill>
          <a:blip r:embed="rId3"/>
          <a:stretch>
            <a:fillRect/>
          </a:stretch>
        </p:blipFill>
        <p:spPr>
          <a:xfrm>
            <a:off x="4758055" y="452755"/>
            <a:ext cx="4385945" cy="5494020"/>
          </a:xfrm>
          <a:prstGeom prst="rect">
            <a:avLst/>
          </a:prstGeom>
          <a:noFill/>
          <a:ln w="9525">
            <a:noFill/>
          </a:ln>
        </p:spPr>
      </p:pic>
    </p:spTree>
  </p:cSld>
  <p:clrMapOvr>
    <a:masterClrMapping/>
  </p:clrMapOvr>
  <p:transition>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nodeType="clickEffect">
                                  <p:stCondLst>
                                    <p:cond delay="0"/>
                                  </p:stCondLst>
                                  <p:childTnLst>
                                    <p:anim calcmode="lin" valueType="num">
                                      <p:cBhvr additive="base">
                                        <p:cTn id="11" dur="500"/>
                                        <p:tgtEl>
                                          <p:spTgt spid="48132"/>
                                        </p:tgtEl>
                                        <p:attrNameLst>
                                          <p:attrName>ppt_x</p:attrName>
                                        </p:attrNameLst>
                                      </p:cBhvr>
                                      <p:tavLst>
                                        <p:tav tm="0">
                                          <p:val>
                                            <p:strVal val="ppt_x"/>
                                          </p:val>
                                        </p:tav>
                                        <p:tav tm="100000">
                                          <p:val>
                                            <p:strVal val="ppt_x"/>
                                          </p:val>
                                        </p:tav>
                                      </p:tavLst>
                                    </p:anim>
                                    <p:anim calcmode="lin" valueType="num">
                                      <p:cBhvr additive="base">
                                        <p:cTn id="12" dur="500"/>
                                        <p:tgtEl>
                                          <p:spTgt spid="48132"/>
                                        </p:tgtEl>
                                        <p:attrNameLst>
                                          <p:attrName>ppt_y</p:attrName>
                                        </p:attrNameLst>
                                      </p:cBhvr>
                                      <p:tavLst>
                                        <p:tav tm="0">
                                          <p:val>
                                            <p:strVal val="ppt_y"/>
                                          </p:val>
                                        </p:tav>
                                        <p:tav tm="100000">
                                          <p:val>
                                            <p:strVal val="1+ppt_h/2"/>
                                          </p:val>
                                        </p:tav>
                                      </p:tavLst>
                                    </p:anim>
                                    <p:set>
                                      <p:cBhvr>
                                        <p:cTn id="13" dur="1" fill="hold">
                                          <p:stCondLst>
                                            <p:cond delay="499"/>
                                          </p:stCondLst>
                                        </p:cTn>
                                        <p:tgtEl>
                                          <p:spTgt spid="48132"/>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500" fill="hold"/>
                                        <p:tgtEl>
                                          <p:spTgt spid="8"/>
                                        </p:tgtEl>
                                        <p:attrNameLst>
                                          <p:attrName>ppt_x</p:attrName>
                                        </p:attrNameLst>
                                      </p:cBhvr>
                                      <p:tavLst>
                                        <p:tav tm="0">
                                          <p:val>
                                            <p:strVal val="#ppt_x"/>
                                          </p:val>
                                        </p:tav>
                                        <p:tav tm="100000">
                                          <p:val>
                                            <p:strVal val="#ppt_x"/>
                                          </p:val>
                                        </p:tav>
                                      </p:tavLst>
                                    </p:anim>
                                    <p:anim calcmode="lin" valueType="num">
                                      <p:cBhvr additive="base">
                                        <p:cTn id="2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1000"/>
                                        <p:tgtEl>
                                          <p:spTgt spid="5"/>
                                        </p:tgtEl>
                                      </p:cBhvr>
                                    </p:animEffect>
                                    <p:anim calcmode="lin" valueType="num">
                                      <p:cBhvr>
                                        <p:cTn id="31" dur="1000" fill="hold"/>
                                        <p:tgtEl>
                                          <p:spTgt spid="5"/>
                                        </p:tgtEl>
                                        <p:attrNameLst>
                                          <p:attrName>ppt_x</p:attrName>
                                        </p:attrNameLst>
                                      </p:cBhvr>
                                      <p:tavLst>
                                        <p:tav tm="0">
                                          <p:val>
                                            <p:strVal val="#ppt_x"/>
                                          </p:val>
                                        </p:tav>
                                        <p:tav tm="100000">
                                          <p:val>
                                            <p:strVal val="#ppt_x"/>
                                          </p:val>
                                        </p:tav>
                                      </p:tavLst>
                                    </p:anim>
                                    <p:anim calcmode="lin" valueType="num">
                                      <p:cBhvr>
                                        <p:cTn id="3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5602" name="Picture 2"/>
          <p:cNvPicPr>
            <a:picLocks noChangeAspect="1"/>
          </p:cNvPicPr>
          <p:nvPr/>
        </p:nvPicPr>
        <p:blipFill>
          <a:blip r:embed="rId1"/>
          <a:stretch>
            <a:fillRect/>
          </a:stretch>
        </p:blipFill>
        <p:spPr>
          <a:xfrm>
            <a:off x="0" y="0"/>
            <a:ext cx="9144000" cy="6858000"/>
          </a:xfrm>
          <a:prstGeom prst="rect">
            <a:avLst/>
          </a:prstGeom>
          <a:noFill/>
          <a:ln w="9525">
            <a:noFill/>
          </a:ln>
        </p:spPr>
      </p:pic>
      <p:sp>
        <p:nvSpPr>
          <p:cNvPr id="25603" name="WordArt 7"/>
          <p:cNvSpPr>
            <a:spLocks noTextEdit="1"/>
          </p:cNvSpPr>
          <p:nvPr/>
        </p:nvSpPr>
        <p:spPr>
          <a:xfrm>
            <a:off x="1066800" y="1066800"/>
            <a:ext cx="7177088" cy="1674813"/>
          </a:xfrm>
          <a:prstGeom prst="rect">
            <a:avLst/>
          </a:prstGeom>
        </p:spPr>
        <p:txBody>
          <a:bodyPr wrap="none" fromWordArt="1">
            <a:prstTxWarp prst="textWave1">
              <a:avLst>
                <a:gd name="adj1" fmla="val 13005"/>
                <a:gd name="adj2" fmla="val 0"/>
              </a:avLst>
            </a:prstTxWarp>
            <a:normAutofit/>
          </a:bodyPr>
          <a:p>
            <a:pPr algn="l"/>
            <a:r>
              <a:rPr lang="en-US" sz="3600" b="1">
                <a:ln w="9525" cap="sq" cmpd="sng">
                  <a:solidFill>
                    <a:srgbClr val="FF0000"/>
                  </a:solidFill>
                  <a:prstDash val="solid"/>
                  <a:headEnd type="none" w="sm" len="sm"/>
                  <a:tailEnd type="none" w="sm" len="sm"/>
                </a:ln>
                <a:solidFill>
                  <a:srgbClr val="000099"/>
                </a:solidFill>
                <a:effectLst>
                  <a:outerShdw dist="53882" dir="2699999" algn="ctr" rotWithShape="0">
                    <a:srgbClr val="C0C0C0">
                      <a:alpha val="79999"/>
                    </a:srgbClr>
                  </a:outerShdw>
                </a:effectLst>
                <a:latin typeface="Times New Roman" panose="02020603050405020304" pitchFamily="18" charset="0"/>
                <a:ea typeface="Times New Roman" panose="02020603050405020304" pitchFamily="18" charset="0"/>
              </a:rPr>
              <a:t>KÍNH CHÚC CÁC THẦY, CÔ GIÁO</a:t>
            </a:r>
            <a:endParaRPr lang="en-US" sz="3600" b="1">
              <a:ln w="9525" cap="sq" cmpd="sng">
                <a:solidFill>
                  <a:srgbClr val="FF0000"/>
                </a:solidFill>
                <a:prstDash val="solid"/>
                <a:headEnd type="none" w="sm" len="sm"/>
                <a:tailEnd type="none" w="sm" len="sm"/>
              </a:ln>
              <a:solidFill>
                <a:srgbClr val="000099"/>
              </a:solidFill>
              <a:effectLst>
                <a:outerShdw dist="53882" dir="2699999" algn="ctr" rotWithShape="0">
                  <a:srgbClr val="C0C0C0">
                    <a:alpha val="79999"/>
                  </a:srgbClr>
                </a:outerShdw>
              </a:effectLst>
              <a:latin typeface="Times New Roman" panose="02020603050405020304" pitchFamily="18" charset="0"/>
              <a:ea typeface="Times New Roman" panose="02020603050405020304" pitchFamily="18" charset="0"/>
            </a:endParaRPr>
          </a:p>
        </p:txBody>
      </p:sp>
      <p:sp>
        <p:nvSpPr>
          <p:cNvPr id="21" name="Rectangle 20"/>
          <p:cNvSpPr/>
          <p:nvPr/>
        </p:nvSpPr>
        <p:spPr>
          <a:xfrm>
            <a:off x="1828799" y="4114801"/>
            <a:ext cx="6244068" cy="1198880"/>
          </a:xfrm>
          <a:prstGeom prst="rect">
            <a:avLst/>
          </a:prstGeom>
          <a:noFill/>
          <a:effectLst/>
          <a:scene3d>
            <a:camera prst="perspectiveLeft"/>
            <a:lightRig rig="threePt" dir="t"/>
          </a:scene3d>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7200" b="1" i="0" u="none" strike="noStrike" kern="1200" cap="all" spc="0" normalizeH="0" baseline="0" noProof="0" dirty="0">
                <a:ln w="9000" cmpd="sng">
                  <a:solidFill>
                    <a:schemeClr val="accent4">
                      <a:shade val="50000"/>
                      <a:satMod val="120000"/>
                    </a:schemeClr>
                  </a:solidFill>
                  <a:prstDash val="solid"/>
                </a:ln>
                <a:blipFill>
                  <a:blip r:embed="rId2"/>
                  <a:tile tx="0" ty="0" sx="100000" sy="100000" flip="none" algn="tl"/>
                </a:blipFill>
                <a:effectLst>
                  <a:reflection blurRad="12700" stA="28000" endPos="45000" dist="1000" dir="5400000" sy="-100000" algn="bl" rotWithShape="0"/>
                </a:effectLst>
                <a:uLnTx/>
                <a:uFillTx/>
                <a:latin typeface="Times New Roman" panose="02020603050405020304" pitchFamily="18" charset="0"/>
                <a:ea typeface="+mn-ea"/>
                <a:cs typeface="Times New Roman" panose="02020603050405020304" pitchFamily="18" charset="0"/>
              </a:rPr>
              <a:t> </a:t>
            </a:r>
            <a:endParaRPr kumimoji="0" lang="en-US" sz="7200" b="1" i="0" u="none" strike="noStrike" kern="1200" cap="all" spc="0" normalizeH="0" baseline="0" noProof="0" dirty="0">
              <a:ln w="9000" cmpd="sng">
                <a:solidFill>
                  <a:schemeClr val="accent4">
                    <a:shade val="50000"/>
                    <a:satMod val="120000"/>
                  </a:schemeClr>
                </a:solidFill>
                <a:prstDash val="solid"/>
              </a:ln>
              <a:blipFill>
                <a:blip r:embed="rId2"/>
                <a:tile tx="0" ty="0" sx="100000" sy="100000" flip="none" algn="tl"/>
              </a:blipFill>
              <a:effectLst>
                <a:reflection blurRad="12700" stA="28000" endPos="45000" dist="1000" dir="5400000" sy="-100000" algn="bl" rotWithShape="0"/>
              </a:effectLst>
              <a:uLnTx/>
              <a:uFillTx/>
              <a:latin typeface="Times New Roman" panose="02020603050405020304" pitchFamily="18" charset="0"/>
              <a:ea typeface="+mn-ea"/>
              <a:cs typeface="Times New Roman" panose="02020603050405020304" pitchFamily="18" charset="0"/>
            </a:endParaRPr>
          </a:p>
        </p:txBody>
      </p:sp>
      <p:sp>
        <p:nvSpPr>
          <p:cNvPr id="25605" name="Slide Number Placeholder 26"/>
          <p:cNvSpPr txBox="1">
            <a:spLocks noGrp="1"/>
          </p:cNvSpPr>
          <p:nvPr>
            <p:ph type="sldNum" sz="quarter" idx="12"/>
          </p:nvPr>
        </p:nvSpPr>
        <p:spPr>
          <a:xfrm>
            <a:off x="8229600" y="6473825"/>
            <a:ext cx="758825" cy="247650"/>
          </a:xfrm>
          <a:noFill/>
          <a:ln>
            <a:noFill/>
          </a:ln>
        </p:spPr>
        <p:txBody>
          <a:bodyPr anchor="ctr" anchorCtr="0"/>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Arial" panose="020B0604020202020204" pitchFamily="34" charset="0"/>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Arial" panose="020B0604020202020204" pitchFamily="34" charset="0"/>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Arial" panose="020B0604020202020204" pitchFamily="34" charset="0"/>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Arial" panose="020B0604020202020204" pitchFamily="34" charset="0"/>
                <a:cs typeface="+mn-cs"/>
              </a:defRPr>
            </a:lvl5pPr>
          </a:lstStyle>
          <a:p>
            <a:pPr lvl="0" algn="r"/>
            <a:fld id="{9A0DB2DC-4C9A-4742-B13C-FB6460FD3503}" type="slidenum">
              <a:rPr lang="en-US" sz="1200" dirty="0">
                <a:latin typeface="Garamond" panose="02020404030301010803" pitchFamily="18" charset="0"/>
              </a:rPr>
            </a:fld>
            <a:endParaRPr lang="en-US" sz="1200" dirty="0">
              <a:latin typeface="Garamond" panose="02020404030301010803" pitchFamily="18" charset="0"/>
            </a:endParaRPr>
          </a:p>
        </p:txBody>
      </p:sp>
      <p:sp>
        <p:nvSpPr>
          <p:cNvPr id="34" name="Rectangle 33"/>
          <p:cNvSpPr/>
          <p:nvPr/>
        </p:nvSpPr>
        <p:spPr>
          <a:xfrm>
            <a:off x="1583859" y="3048001"/>
            <a:ext cx="7560141" cy="646331"/>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w="1905"/>
                <a:blipFill>
                  <a:blip r:embed="rId3"/>
                  <a:tile tx="0" ty="0" sx="100000" sy="100000" flip="none" algn="tl"/>
                </a:blip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MẠNH</a:t>
            </a:r>
            <a:r>
              <a:rPr kumimoji="0" lang="en-US" sz="3600" b="1" i="0" u="none" strike="noStrike" kern="1200" cap="none" spc="0" normalizeH="0" baseline="0" noProof="0" dirty="0">
                <a:ln w="1905"/>
                <a:blipFill>
                  <a:blip r:embed="rId3"/>
                  <a:tile tx="0" ty="0" sx="100000" sy="100000" flip="none" algn="tl"/>
                </a:blip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w="1905"/>
                <a:blipFill>
                  <a:blip r:embed="rId3"/>
                  <a:tile tx="0" ty="0" sx="100000" sy="100000" flip="none" algn="tl"/>
                </a:blip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KHỎE</a:t>
            </a:r>
            <a:r>
              <a:rPr kumimoji="0" lang="en-US" sz="3600" b="1" i="0" u="none" strike="noStrike" kern="1200" cap="none" spc="0" normalizeH="0" baseline="0" noProof="0" dirty="0">
                <a:ln w="1905"/>
                <a:blipFill>
                  <a:blip r:embed="rId3"/>
                  <a:tile tx="0" ty="0" sx="100000" sy="100000" flip="none" algn="tl"/>
                </a:blip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 – </a:t>
            </a:r>
            <a:r>
              <a:rPr kumimoji="0" lang="en-US" sz="3600" b="1" i="0" u="none" strike="noStrike" kern="1200" cap="none" spc="0" normalizeH="0" baseline="0" noProof="0" dirty="0" err="1">
                <a:ln w="1905"/>
                <a:blipFill>
                  <a:blip r:embed="rId3"/>
                  <a:tile tx="0" ty="0" sx="100000" sy="100000" flip="none" algn="tl"/>
                </a:blip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HẠNH</a:t>
            </a:r>
            <a:r>
              <a:rPr kumimoji="0" lang="en-US" sz="3600" b="1" i="0" u="none" strike="noStrike" kern="1200" cap="none" spc="0" normalizeH="0" baseline="0" noProof="0" dirty="0">
                <a:ln w="1905"/>
                <a:blipFill>
                  <a:blip r:embed="rId3"/>
                  <a:tile tx="0" ty="0" sx="100000" sy="100000" flip="none" algn="tl"/>
                </a:blip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w="1905"/>
                <a:blipFill>
                  <a:blip r:embed="rId3"/>
                  <a:tile tx="0" ty="0" sx="100000" sy="100000" flip="none" algn="tl"/>
                </a:blip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PHÚC</a:t>
            </a:r>
            <a:endParaRPr kumimoji="0" lang="en-US" sz="3600" b="1" i="0" u="none" strike="noStrike" kern="1200" cap="none" spc="0" normalizeH="0" baseline="0" noProof="0" dirty="0">
              <a:ln w="1905"/>
              <a:blipFill>
                <a:blip r:embed="rId3"/>
                <a:tile tx="0" ty="0" sx="100000" sy="100000" flip="none" algn="tl"/>
              </a:blip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7106" name="Title 1"/>
          <p:cNvSpPr>
            <a:spLocks noGrp="1"/>
          </p:cNvSpPr>
          <p:nvPr>
            <p:ph type="title"/>
          </p:nvPr>
        </p:nvSpPr>
        <p:spPr/>
        <p:txBody>
          <a:bodyPr vert="horz" wrap="square" lIns="91440" tIns="45720" rIns="91440" bIns="45720" anchor="ctr" anchorCtr="0"/>
          <a:p>
            <a:endParaRPr lang="en-US" altLang="en-US" dirty="0"/>
          </a:p>
        </p:txBody>
      </p:sp>
      <p:sp>
        <p:nvSpPr>
          <p:cNvPr id="47107" name="Content Placeholder 2"/>
          <p:cNvSpPr>
            <a:spLocks noGrp="1"/>
          </p:cNvSpPr>
          <p:nvPr>
            <p:ph idx="1"/>
          </p:nvPr>
        </p:nvSpPr>
        <p:spPr/>
        <p:txBody>
          <a:bodyPr vert="horz" wrap="square" lIns="91440" tIns="45720" rIns="91440" bIns="45720" anchor="t" anchorCtr="0"/>
          <a:p>
            <a:endParaRPr lang="en-US" altLang="en-US" dirty="0"/>
          </a:p>
        </p:txBody>
      </p:sp>
      <p:pic>
        <p:nvPicPr>
          <p:cNvPr id="47108" name="Picture 3"/>
          <p:cNvPicPr>
            <a:picLocks noChangeAspect="1"/>
          </p:cNvPicPr>
          <p:nvPr/>
        </p:nvPicPr>
        <p:blipFill>
          <a:blip r:embed="rId1"/>
          <a:stretch>
            <a:fillRect/>
          </a:stretch>
        </p:blipFill>
        <p:spPr>
          <a:xfrm>
            <a:off x="7938" y="0"/>
            <a:ext cx="9167812" cy="5867400"/>
          </a:xfrm>
          <a:prstGeom prst="rect">
            <a:avLst/>
          </a:prstGeom>
          <a:noFill/>
          <a:ln w="9525">
            <a:noFill/>
          </a:ln>
        </p:spPr>
      </p:pic>
      <p:sp>
        <p:nvSpPr>
          <p:cNvPr id="5" name="Rectangle 4"/>
          <p:cNvSpPr/>
          <p:nvPr/>
        </p:nvSpPr>
        <p:spPr>
          <a:xfrm>
            <a:off x="228600" y="5978525"/>
            <a:ext cx="9067800" cy="1108075"/>
          </a:xfrm>
          <a:prstGeom prst="rect">
            <a:avLst/>
          </a:prstGeom>
        </p:spPr>
        <p:txBody>
          <a:bodyPr>
            <a:spAutoFit/>
          </a:bodyPr>
          <a:p>
            <a:pPr eaLnBrk="1" hangingPunct="1">
              <a:buNone/>
            </a:pPr>
            <a:r>
              <a:rPr lang="en-US" altLang="en-US" sz="2400" b="1" dirty="0">
                <a:solidFill>
                  <a:srgbClr val="002060"/>
                </a:solidFill>
                <a:latin typeface="Times New Roman" panose="02020603050405020304" pitchFamily="18" charset="0"/>
                <a:cs typeface="Calibri" panose="020F0502020204030204" pitchFamily="34" charset="0"/>
              </a:rPr>
              <a:t>+ Nh</a:t>
            </a:r>
            <a:r>
              <a:rPr lang="en-US" altLang="en-US" sz="2400" b="1" dirty="0">
                <a:solidFill>
                  <a:srgbClr val="002060"/>
                </a:solidFill>
                <a:latin typeface="Times New Roman" panose="02020603050405020304" pitchFamily="18" charset="0"/>
                <a:ea typeface="Calibri" panose="020F0502020204030204" pitchFamily="34" charset="0"/>
              </a:rPr>
              <a:t>à</a:t>
            </a:r>
            <a:r>
              <a:rPr lang="en-US" altLang="en-US" sz="2400" b="1" dirty="0">
                <a:solidFill>
                  <a:srgbClr val="002060"/>
                </a:solidFill>
                <a:latin typeface="Times New Roman" panose="02020603050405020304" pitchFamily="18" charset="0"/>
                <a:cs typeface="Calibri" panose="020F0502020204030204" pitchFamily="34" charset="0"/>
              </a:rPr>
              <a:t> ở nông thôn thường có nhiều gian nhỏ, hai mái phẳng hình thang. Mái nh</a:t>
            </a:r>
            <a:r>
              <a:rPr lang="en-US" altLang="en-US" sz="2400" b="1" dirty="0">
                <a:solidFill>
                  <a:srgbClr val="002060"/>
                </a:solidFill>
                <a:latin typeface="Times New Roman" panose="02020603050405020304" pitchFamily="18" charset="0"/>
                <a:ea typeface="Calibri" panose="020F0502020204030204" pitchFamily="34" charset="0"/>
              </a:rPr>
              <a:t>à</a:t>
            </a:r>
            <a:r>
              <a:rPr lang="en-US" altLang="en-US" sz="2400" b="1" dirty="0">
                <a:solidFill>
                  <a:srgbClr val="002060"/>
                </a:solidFill>
                <a:latin typeface="Times New Roman" panose="02020603050405020304" pitchFamily="18" charset="0"/>
                <a:cs typeface="Calibri" panose="020F0502020204030204" pitchFamily="34" charset="0"/>
              </a:rPr>
              <a:t> lợp bằng ngói hoặc rơm, rạ, lá </a:t>
            </a:r>
            <a:br>
              <a:rPr lang="en-US" altLang="en-US" sz="2400" b="1" dirty="0">
                <a:solidFill>
                  <a:srgbClr val="002060"/>
                </a:solidFill>
                <a:latin typeface="Times New Roman" panose="02020603050405020304" pitchFamily="18" charset="0"/>
                <a:cs typeface="Calibri" panose="020F0502020204030204" pitchFamily="34" charset="0"/>
              </a:rPr>
            </a:br>
            <a:endParaRPr b="1" dirty="0">
              <a:solidFill>
                <a:srgbClr val="002060"/>
              </a:solidFill>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8130" name="Title 1"/>
          <p:cNvSpPr>
            <a:spLocks noGrp="1"/>
          </p:cNvSpPr>
          <p:nvPr>
            <p:ph type="title"/>
          </p:nvPr>
        </p:nvSpPr>
        <p:spPr/>
        <p:txBody>
          <a:bodyPr vert="horz" wrap="square" lIns="91440" tIns="45720" rIns="91440" bIns="45720" anchor="ctr" anchorCtr="0"/>
          <a:p>
            <a:endParaRPr lang="en-US" altLang="en-US" dirty="0"/>
          </a:p>
        </p:txBody>
      </p:sp>
      <p:pic>
        <p:nvPicPr>
          <p:cNvPr id="48131" name="Picture 3"/>
          <p:cNvPicPr>
            <a:picLocks noChangeAspect="1"/>
          </p:cNvPicPr>
          <p:nvPr/>
        </p:nvPicPr>
        <p:blipFill>
          <a:blip r:embed="rId1"/>
          <a:stretch>
            <a:fillRect/>
          </a:stretch>
        </p:blipFill>
        <p:spPr>
          <a:xfrm>
            <a:off x="265113" y="0"/>
            <a:ext cx="8613775" cy="5559425"/>
          </a:xfrm>
          <a:prstGeom prst="rect">
            <a:avLst/>
          </a:prstGeom>
          <a:noFill/>
          <a:ln w="9525">
            <a:noFill/>
          </a:ln>
        </p:spPr>
      </p:pic>
      <p:sp>
        <p:nvSpPr>
          <p:cNvPr id="5" name="Rectangle 4"/>
          <p:cNvSpPr/>
          <p:nvPr/>
        </p:nvSpPr>
        <p:spPr>
          <a:xfrm>
            <a:off x="0" y="5732463"/>
            <a:ext cx="9220200" cy="1108075"/>
          </a:xfrm>
          <a:prstGeom prst="rect">
            <a:avLst/>
          </a:prstGeom>
        </p:spPr>
        <p:txBody>
          <a:bodyPr>
            <a:spAutoFit/>
          </a:bodyPr>
          <a:p>
            <a:pPr eaLnBrk="1" hangingPunct="1">
              <a:buNone/>
            </a:pPr>
            <a:r>
              <a:rPr lang="en-US" altLang="en-US" sz="2400" b="1" dirty="0">
                <a:solidFill>
                  <a:srgbClr val="002060"/>
                </a:solidFill>
                <a:latin typeface="Times New Roman" panose="02020603050405020304" pitchFamily="18" charset="0"/>
                <a:cs typeface="Calibri" panose="020F0502020204030204" pitchFamily="34" charset="0"/>
              </a:rPr>
              <a:t>+ Nh</a:t>
            </a:r>
            <a:r>
              <a:rPr lang="en-US" altLang="en-US" sz="2400" b="1" dirty="0">
                <a:solidFill>
                  <a:srgbClr val="002060"/>
                </a:solidFill>
                <a:latin typeface="Times New Roman" panose="02020603050405020304" pitchFamily="18" charset="0"/>
                <a:ea typeface="Calibri" panose="020F0502020204030204" pitchFamily="34" charset="0"/>
              </a:rPr>
              <a:t>à</a:t>
            </a:r>
            <a:r>
              <a:rPr lang="en-US" altLang="en-US" sz="2400" b="1" dirty="0">
                <a:solidFill>
                  <a:srgbClr val="002060"/>
                </a:solidFill>
                <a:latin typeface="Times New Roman" panose="02020603050405020304" pitchFamily="18" charset="0"/>
                <a:cs typeface="Calibri" panose="020F0502020204030204" pitchFamily="34" charset="0"/>
              </a:rPr>
              <a:t> s</a:t>
            </a:r>
            <a:r>
              <a:rPr lang="en-US" altLang="en-US" sz="2400" b="1" dirty="0">
                <a:solidFill>
                  <a:srgbClr val="002060"/>
                </a:solidFill>
                <a:latin typeface="Times New Roman" panose="02020603050405020304" pitchFamily="18" charset="0"/>
                <a:ea typeface="Calibri" panose="020F0502020204030204" pitchFamily="34" charset="0"/>
              </a:rPr>
              <a:t>à</a:t>
            </a:r>
            <a:r>
              <a:rPr lang="en-US" altLang="en-US" sz="2400" b="1" dirty="0">
                <a:solidFill>
                  <a:srgbClr val="002060"/>
                </a:solidFill>
                <a:latin typeface="Times New Roman" panose="02020603050405020304" pitchFamily="18" charset="0"/>
                <a:cs typeface="Calibri" panose="020F0502020204030204" pitchFamily="34" charset="0"/>
              </a:rPr>
              <a:t>n được dựng cao, cách mặt đất một khoảng để tránh thú dữ v</a:t>
            </a:r>
            <a:r>
              <a:rPr lang="en-US" altLang="en-US" sz="2400" b="1" dirty="0">
                <a:solidFill>
                  <a:srgbClr val="002060"/>
                </a:solidFill>
                <a:latin typeface="Times New Roman" panose="02020603050405020304" pitchFamily="18" charset="0"/>
                <a:ea typeface="Calibri" panose="020F0502020204030204" pitchFamily="34" charset="0"/>
              </a:rPr>
              <a:t>à</a:t>
            </a:r>
            <a:r>
              <a:rPr lang="en-US" altLang="en-US" sz="2400" b="1" dirty="0">
                <a:solidFill>
                  <a:srgbClr val="002060"/>
                </a:solidFill>
                <a:latin typeface="Times New Roman" panose="02020603050405020304" pitchFamily="18" charset="0"/>
                <a:cs typeface="Calibri" panose="020F0502020204030204" pitchFamily="34" charset="0"/>
              </a:rPr>
              <a:t> có cầu thang. Mái có nhiều hình dáng. </a:t>
            </a:r>
            <a:br>
              <a:rPr lang="en-US" altLang="en-US" sz="2400" b="1" dirty="0">
                <a:solidFill>
                  <a:srgbClr val="002060"/>
                </a:solidFill>
                <a:latin typeface="Times New Roman" panose="02020603050405020304" pitchFamily="18" charset="0"/>
                <a:cs typeface="Calibri" panose="020F0502020204030204" pitchFamily="34" charset="0"/>
              </a:rPr>
            </a:br>
            <a:endParaRPr b="1" dirty="0">
              <a:solidFill>
                <a:srgbClr val="002060"/>
              </a:solidFill>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9154" name="Title 1"/>
          <p:cNvSpPr>
            <a:spLocks noGrp="1"/>
          </p:cNvSpPr>
          <p:nvPr>
            <p:ph type="title"/>
          </p:nvPr>
        </p:nvSpPr>
        <p:spPr/>
        <p:txBody>
          <a:bodyPr vert="horz" wrap="square" lIns="91440" tIns="45720" rIns="91440" bIns="45720" anchor="ctr" anchorCtr="0"/>
          <a:p>
            <a:endParaRPr lang="en-US" altLang="en-US" dirty="0"/>
          </a:p>
        </p:txBody>
      </p:sp>
      <p:sp>
        <p:nvSpPr>
          <p:cNvPr id="49155" name="Content Placeholder 2"/>
          <p:cNvSpPr>
            <a:spLocks noGrp="1"/>
          </p:cNvSpPr>
          <p:nvPr>
            <p:ph idx="1"/>
          </p:nvPr>
        </p:nvSpPr>
        <p:spPr/>
        <p:txBody>
          <a:bodyPr vert="horz" wrap="square" lIns="91440" tIns="45720" rIns="91440" bIns="45720" anchor="t" anchorCtr="0"/>
          <a:p>
            <a:endParaRPr lang="en-US" altLang="en-US" dirty="0"/>
          </a:p>
        </p:txBody>
      </p:sp>
      <p:sp>
        <p:nvSpPr>
          <p:cNvPr id="4" name="Rectangle 3"/>
          <p:cNvSpPr/>
          <p:nvPr/>
        </p:nvSpPr>
        <p:spPr>
          <a:xfrm>
            <a:off x="381000" y="6308725"/>
            <a:ext cx="8686800" cy="482600"/>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nSpc>
                <a:spcPct val="115000"/>
              </a:lnSpc>
              <a:spcBef>
                <a:spcPct val="0"/>
              </a:spcBef>
              <a:spcAft>
                <a:spcPts val="1000"/>
              </a:spcAft>
              <a:buFontTx/>
              <a:buNone/>
            </a:pPr>
            <a:r>
              <a:rPr lang="en-US" altLang="en-US" sz="2400" b="1" dirty="0">
                <a:solidFill>
                  <a:srgbClr val="002060"/>
                </a:solidFill>
                <a:latin typeface="Times New Roman" panose="02020603050405020304" pitchFamily="18" charset="0"/>
                <a:cs typeface="Calibri" panose="020F0502020204030204" pitchFamily="34" charset="0"/>
              </a:rPr>
              <a:t>+ Nh</a:t>
            </a:r>
            <a:r>
              <a:rPr lang="en-US" altLang="en-US" sz="2400" b="1" dirty="0">
                <a:solidFill>
                  <a:srgbClr val="002060"/>
                </a:solidFill>
                <a:latin typeface="Times New Roman" panose="02020603050405020304" pitchFamily="18" charset="0"/>
                <a:ea typeface="Calibri" panose="020F0502020204030204" pitchFamily="34" charset="0"/>
              </a:rPr>
              <a:t>à</a:t>
            </a:r>
            <a:r>
              <a:rPr lang="en-US" altLang="en-US" sz="2400" b="1" dirty="0">
                <a:solidFill>
                  <a:srgbClr val="002060"/>
                </a:solidFill>
                <a:latin typeface="Times New Roman" panose="02020603050405020304" pitchFamily="18" charset="0"/>
                <a:cs typeface="Calibri" panose="020F0502020204030204" pitchFamily="34" charset="0"/>
              </a:rPr>
              <a:t> Rông l</a:t>
            </a:r>
            <a:r>
              <a:rPr lang="en-US" altLang="en-US" sz="2400" b="1" dirty="0">
                <a:solidFill>
                  <a:srgbClr val="002060"/>
                </a:solidFill>
                <a:latin typeface="Times New Roman" panose="02020603050405020304" pitchFamily="18" charset="0"/>
                <a:ea typeface="Calibri" panose="020F0502020204030204" pitchFamily="34" charset="0"/>
              </a:rPr>
              <a:t>à</a:t>
            </a:r>
            <a:r>
              <a:rPr lang="en-US" altLang="en-US" sz="2400" b="1" dirty="0">
                <a:solidFill>
                  <a:srgbClr val="002060"/>
                </a:solidFill>
                <a:latin typeface="Times New Roman" panose="02020603050405020304" pitchFamily="18" charset="0"/>
                <a:cs typeface="Calibri" panose="020F0502020204030204" pitchFamily="34" charset="0"/>
              </a:rPr>
              <a:t> ngôi nh</a:t>
            </a:r>
            <a:r>
              <a:rPr lang="en-US" altLang="en-US" sz="2400" b="1" dirty="0">
                <a:solidFill>
                  <a:srgbClr val="002060"/>
                </a:solidFill>
                <a:latin typeface="Times New Roman" panose="02020603050405020304" pitchFamily="18" charset="0"/>
                <a:ea typeface="Calibri" panose="020F0502020204030204" pitchFamily="34" charset="0"/>
              </a:rPr>
              <a:t>à</a:t>
            </a:r>
            <a:r>
              <a:rPr lang="en-US" altLang="en-US" sz="2400" b="1" dirty="0">
                <a:solidFill>
                  <a:srgbClr val="002060"/>
                </a:solidFill>
                <a:latin typeface="Times New Roman" panose="02020603050405020304" pitchFamily="18" charset="0"/>
                <a:cs typeface="Calibri" panose="020F0502020204030204" pitchFamily="34" charset="0"/>
              </a:rPr>
              <a:t> cộng đồng của đồng b</a:t>
            </a:r>
            <a:r>
              <a:rPr lang="en-US" altLang="en-US" sz="2400" b="1" dirty="0">
                <a:solidFill>
                  <a:srgbClr val="002060"/>
                </a:solidFill>
                <a:latin typeface="Times New Roman" panose="02020603050405020304" pitchFamily="18" charset="0"/>
                <a:ea typeface="Calibri" panose="020F0502020204030204" pitchFamily="34" charset="0"/>
              </a:rPr>
              <a:t>à</a:t>
            </a:r>
            <a:r>
              <a:rPr lang="en-US" altLang="en-US" sz="2400" b="1" dirty="0">
                <a:solidFill>
                  <a:srgbClr val="002060"/>
                </a:solidFill>
                <a:latin typeface="Times New Roman" panose="02020603050405020304" pitchFamily="18" charset="0"/>
                <a:cs typeface="Calibri" panose="020F0502020204030204" pitchFamily="34" charset="0"/>
              </a:rPr>
              <a:t>o Tây Nguyên. </a:t>
            </a:r>
            <a:endParaRPr lang="en-US" altLang="en-US" sz="2800" b="1" dirty="0">
              <a:solidFill>
                <a:srgbClr val="002060"/>
              </a:solidFill>
              <a:latin typeface="Times New Roman" panose="02020603050405020304" pitchFamily="18" charset="0"/>
              <a:ea typeface="Calibri" panose="020F0502020204030204" pitchFamily="34" charset="0"/>
            </a:endParaRPr>
          </a:p>
        </p:txBody>
      </p:sp>
      <p:pic>
        <p:nvPicPr>
          <p:cNvPr id="5" name="Picture 4"/>
          <p:cNvPicPr>
            <a:picLocks noChangeAspect="1"/>
          </p:cNvPicPr>
          <p:nvPr/>
        </p:nvPicPr>
        <p:blipFill>
          <a:blip r:embed="rId1"/>
          <a:stretch>
            <a:fillRect/>
          </a:stretch>
        </p:blipFill>
        <p:spPr>
          <a:xfrm>
            <a:off x="4605338" y="-19050"/>
            <a:ext cx="4538662" cy="6191250"/>
          </a:xfrm>
          <a:prstGeom prst="rect">
            <a:avLst/>
          </a:prstGeom>
          <a:noFill/>
          <a:ln w="9525">
            <a:noFill/>
          </a:ln>
        </p:spPr>
      </p:pic>
      <p:pic>
        <p:nvPicPr>
          <p:cNvPr id="6" name="Picture 5"/>
          <p:cNvPicPr>
            <a:picLocks noChangeAspect="1"/>
          </p:cNvPicPr>
          <p:nvPr/>
        </p:nvPicPr>
        <p:blipFill>
          <a:blip r:embed="rId2"/>
          <a:stretch>
            <a:fillRect/>
          </a:stretch>
        </p:blipFill>
        <p:spPr>
          <a:xfrm>
            <a:off x="-6350" y="0"/>
            <a:ext cx="4548188" cy="6126163"/>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ppt_x"/>
                                          </p:val>
                                        </p:tav>
                                        <p:tav tm="100000">
                                          <p:val>
                                            <p:strVal val="#ppt_x"/>
                                          </p:val>
                                        </p:tav>
                                      </p:tavLst>
                                    </p:anim>
                                    <p:anim calcmode="lin" valueType="num">
                                      <p:cBhvr additive="base">
                                        <p:cTn id="2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Rectangle 1"/>
          <p:cNvSpPr/>
          <p:nvPr/>
        </p:nvSpPr>
        <p:spPr>
          <a:xfrm>
            <a:off x="825853" y="365143"/>
            <a:ext cx="7479030" cy="706755"/>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all" spc="0" normalizeH="0" baseline="0" noProof="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uLnTx/>
                <a:uFillTx/>
                <a:latin typeface="Times New Roman" panose="02020603050405020304" pitchFamily="18" charset="0"/>
                <a:ea typeface="+mn-ea"/>
                <a:cs typeface="Times New Roman" panose="02020603050405020304" pitchFamily="18" charset="0"/>
              </a:rPr>
              <a:t>BÀI 17: KHU NHÀ TƯƠNG LAI</a:t>
            </a:r>
            <a:endParaRPr kumimoji="0" lang="en-US" sz="3200" b="1" i="0" u="none" strike="noStrike" kern="1200" cap="all" spc="0" normalizeH="0" baseline="0" noProof="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uLnTx/>
              <a:uFillTx/>
              <a:latin typeface="Times New Roman" panose="02020603050405020304" pitchFamily="18" charset="0"/>
              <a:ea typeface="+mn-ea"/>
              <a:cs typeface="Times New Roman" panose="02020603050405020304" pitchFamily="18" charset="0"/>
            </a:endParaRPr>
          </a:p>
        </p:txBody>
      </p:sp>
      <p:pic>
        <p:nvPicPr>
          <p:cNvPr id="51204" name="Picture 6" descr="tải xuống (7)"/>
          <p:cNvPicPr>
            <a:picLocks noChangeAspect="1"/>
          </p:cNvPicPr>
          <p:nvPr/>
        </p:nvPicPr>
        <p:blipFill>
          <a:blip r:embed="rId1"/>
          <a:srcRect l="11906" r="18678"/>
          <a:stretch>
            <a:fillRect/>
          </a:stretch>
        </p:blipFill>
        <p:spPr>
          <a:xfrm>
            <a:off x="549910" y="1191895"/>
            <a:ext cx="8198485" cy="5523865"/>
          </a:xfrm>
          <a:prstGeom prst="rect">
            <a:avLst/>
          </a:prstGeom>
          <a:noFill/>
          <a:ln w="9525">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Rectangle 1"/>
          <p:cNvSpPr/>
          <p:nvPr/>
        </p:nvSpPr>
        <p:spPr>
          <a:xfrm>
            <a:off x="1950962" y="0"/>
            <a:ext cx="5447030" cy="1445260"/>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all" spc="0" normalizeH="0" baseline="0" noProof="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uLnTx/>
                <a:uFillTx/>
                <a:latin typeface="Times New Roman" panose="02020603050405020304" pitchFamily="18" charset="0"/>
                <a:ea typeface="+mn-ea"/>
                <a:cs typeface="Times New Roman" panose="02020603050405020304" pitchFamily="18" charset="0"/>
              </a:rPr>
              <a:t>1. Khám phá hình khối </a:t>
            </a:r>
            <a:endParaRPr kumimoji="0" lang="en-US" sz="2800" b="1" i="0" u="none" strike="noStrike" kern="1200" cap="all" spc="0" normalizeH="0" baseline="0" noProof="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all" spc="0" normalizeH="0" baseline="0" noProof="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uLnTx/>
                <a:uFillTx/>
                <a:latin typeface="Times New Roman" panose="02020603050405020304" pitchFamily="18" charset="0"/>
                <a:ea typeface="+mn-ea"/>
                <a:cs typeface="Times New Roman" panose="02020603050405020304" pitchFamily="18" charset="0"/>
              </a:rPr>
              <a:t>của mô hình các ngôi nhà</a:t>
            </a:r>
            <a:endParaRPr kumimoji="0" lang="en-US" sz="3200" b="1" i="0" u="none" strike="noStrike" kern="1200" cap="all" spc="0" normalizeH="0" baseline="0" noProof="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3200" b="1" i="0" u="none" strike="noStrike" kern="1200" cap="all" spc="0" normalizeH="0" baseline="0" noProof="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uLnTx/>
              <a:uFillTx/>
              <a:latin typeface="Times New Roman" panose="02020603050405020304" pitchFamily="18" charset="0"/>
              <a:ea typeface="+mn-ea"/>
              <a:cs typeface="Times New Roman" panose="02020603050405020304" pitchFamily="18" charset="0"/>
            </a:endParaRPr>
          </a:p>
        </p:txBody>
      </p:sp>
      <p:pic>
        <p:nvPicPr>
          <p:cNvPr id="3" name="Picture 2" descr="screenshot_80_24"/>
          <p:cNvPicPr>
            <a:picLocks noChangeAspect="1"/>
          </p:cNvPicPr>
          <p:nvPr/>
        </p:nvPicPr>
        <p:blipFill>
          <a:blip r:embed="rId1"/>
          <a:stretch>
            <a:fillRect/>
          </a:stretch>
        </p:blipFill>
        <p:spPr>
          <a:xfrm>
            <a:off x="258445" y="1033145"/>
            <a:ext cx="8803640" cy="558673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extBox 1"/>
          <p:cNvSpPr txBox="1"/>
          <p:nvPr/>
        </p:nvSpPr>
        <p:spPr>
          <a:xfrm>
            <a:off x="228600" y="76200"/>
            <a:ext cx="8810625" cy="2676525"/>
          </a:xfrm>
          <a:prstGeom prst="rect">
            <a:avLst/>
          </a:prstGeom>
          <a:noFill/>
          <a:ln w="9525">
            <a:noFill/>
          </a:ln>
        </p:spPr>
        <p:txBody>
          <a:bodyPr>
            <a:spAutoFit/>
          </a:bodyPr>
          <a:p>
            <a:pPr>
              <a:buFont typeface="Arial" panose="020B0604020202020204" pitchFamily="34" charset="0"/>
            </a:pPr>
            <a:r>
              <a:rPr lang="en-US" sz="2400" dirty="0">
                <a:latin typeface="Times New Roman" panose="02020603050405020304" pitchFamily="18" charset="0"/>
                <a:ea typeface="Times New Roman" panose="02020603050405020304" pitchFamily="18" charset="0"/>
              </a:rPr>
              <a:t>- Quan sát hình HS trả lời câu hỏi </a:t>
            </a:r>
            <a:endParaRPr lang="en-US" sz="2400" dirty="0">
              <a:latin typeface="Times New Roman" panose="02020603050405020304" pitchFamily="18" charset="0"/>
              <a:ea typeface="Times New Roman" panose="02020603050405020304" pitchFamily="18" charset="0"/>
            </a:endParaRPr>
          </a:p>
          <a:p>
            <a:pPr>
              <a:buFont typeface="Arial" panose="020B0604020202020204" pitchFamily="34" charset="0"/>
            </a:pPr>
            <a:endParaRPr lang="en-US" sz="2400" dirty="0">
              <a:latin typeface="Times New Roman" panose="02020603050405020304" pitchFamily="18" charset="0"/>
              <a:ea typeface="Times New Roman" panose="02020603050405020304" pitchFamily="18" charset="0"/>
            </a:endParaRPr>
          </a:p>
          <a:p>
            <a:pPr>
              <a:buFont typeface="Arial" panose="020B0604020202020204" pitchFamily="34" charset="0"/>
            </a:pPr>
            <a:r>
              <a:rPr lang="en-US" sz="2400" dirty="0">
                <a:latin typeface="Times New Roman" panose="02020603050405020304" pitchFamily="18" charset="0"/>
                <a:ea typeface="Times New Roman" panose="02020603050405020304" pitchFamily="18" charset="0"/>
              </a:rPr>
              <a:t>Tập hợp các mô hình ngôi nhà từ bài trước, quan sát hình và lựa chọn:</a:t>
            </a:r>
            <a:endParaRPr lang="en-US" sz="2400" dirty="0">
              <a:latin typeface="Times New Roman" panose="02020603050405020304" pitchFamily="18" charset="0"/>
              <a:ea typeface="Times New Roman" panose="02020603050405020304" pitchFamily="18" charset="0"/>
            </a:endParaRPr>
          </a:p>
          <a:p>
            <a:pPr>
              <a:buFont typeface="Arial" panose="020B0604020202020204" pitchFamily="34" charset="0"/>
            </a:pPr>
            <a:r>
              <a:rPr lang="en-US" sz="2400" dirty="0">
                <a:latin typeface="Times New Roman" panose="02020603050405020304" pitchFamily="18" charset="0"/>
                <a:ea typeface="Times New Roman" panose="02020603050405020304" pitchFamily="18" charset="0"/>
              </a:rPr>
              <a:t>- Các mô hình ngôi nhà cùng vùng địa lí ? </a:t>
            </a:r>
            <a:endParaRPr lang="en-US" sz="2400" dirty="0">
              <a:latin typeface="Times New Roman" panose="02020603050405020304" pitchFamily="18" charset="0"/>
              <a:ea typeface="Times New Roman" panose="02020603050405020304" pitchFamily="18" charset="0"/>
            </a:endParaRPr>
          </a:p>
          <a:p>
            <a:pPr>
              <a:buFont typeface="Arial" panose="020B0604020202020204" pitchFamily="34" charset="0"/>
            </a:pPr>
            <a:r>
              <a:rPr lang="en-US" sz="2400" dirty="0">
                <a:latin typeface="Times New Roman" panose="02020603050405020304" pitchFamily="18" charset="0"/>
                <a:ea typeface="Times New Roman" panose="02020603050405020304" pitchFamily="18" charset="0"/>
              </a:rPr>
              <a:t>- Các mô hình ngôi nhà có tỉ lệ hình khối tương đồng với nhau ?</a:t>
            </a:r>
            <a:endParaRPr lang="en-US" sz="2400" dirty="0">
              <a:latin typeface="Times New Roman" panose="02020603050405020304" pitchFamily="18" charset="0"/>
              <a:ea typeface="Times New Roman" panose="02020603050405020304" pitchFamily="18" charset="0"/>
            </a:endParaRPr>
          </a:p>
          <a:p>
            <a:pPr>
              <a:buFont typeface="Arial" panose="020B0604020202020204" pitchFamily="34" charset="0"/>
            </a:pPr>
            <a:r>
              <a:rPr lang="en-US" sz="2400" dirty="0">
                <a:latin typeface="Times New Roman" panose="02020603050405020304" pitchFamily="18" charset="0"/>
                <a:ea typeface="Times New Roman" panose="02020603050405020304" pitchFamily="18" charset="0"/>
              </a:rPr>
              <a:t>- Lập nhóm để tạo mô hình khu nhà trong tương lai ? </a:t>
            </a:r>
            <a:endParaRPr lang="en-US" sz="2400" dirty="0">
              <a:latin typeface="Times New Roman" panose="02020603050405020304" pitchFamily="18" charset="0"/>
              <a:ea typeface="Times New Roman" panose="02020603050405020304" pitchFamily="18" charset="0"/>
            </a:endParaRPr>
          </a:p>
          <a:p>
            <a:pPr>
              <a:buFont typeface="Arial" panose="020B0604020202020204" pitchFamily="34" charset="0"/>
            </a:pPr>
            <a:endParaRPr lang="en-US" sz="2400" dirty="0">
              <a:latin typeface="Times New Roman" panose="02020603050405020304" pitchFamily="18" charset="0"/>
              <a:ea typeface="Times New Roman" panose="02020603050405020304" pitchFamily="18" charset="0"/>
            </a:endParaRPr>
          </a:p>
        </p:txBody>
      </p:sp>
      <p:pic>
        <p:nvPicPr>
          <p:cNvPr id="3" name="Picture 2" descr="screenshot_80_24"/>
          <p:cNvPicPr>
            <a:picLocks noChangeAspect="1"/>
          </p:cNvPicPr>
          <p:nvPr/>
        </p:nvPicPr>
        <p:blipFill>
          <a:blip r:embed="rId1"/>
          <a:stretch>
            <a:fillRect/>
          </a:stretch>
        </p:blipFill>
        <p:spPr>
          <a:xfrm>
            <a:off x="-42545" y="2733040"/>
            <a:ext cx="9131300" cy="405257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charRg st="0" end="26"/>
                                            </p:txEl>
                                          </p:spTgt>
                                        </p:tgtEl>
                                        <p:attrNameLst>
                                          <p:attrName>style.visibility</p:attrName>
                                        </p:attrNameLst>
                                      </p:cBhvr>
                                      <p:to>
                                        <p:strVal val="visible"/>
                                      </p:to>
                                    </p:set>
                                    <p:animEffect transition="in" filter="wipe(down)">
                                      <p:cBhvr>
                                        <p:cTn id="7" dur="500"/>
                                        <p:tgtEl>
                                          <p:spTgt spid="2">
                                            <p:txEl>
                                              <p:charRg st="0" end="26"/>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charRg st="0" end="0"/>
                                            </p:txEl>
                                          </p:spTgt>
                                        </p:tgtEl>
                                        <p:attrNameLst>
                                          <p:attrName>style.visibility</p:attrName>
                                        </p:attrNameLst>
                                      </p:cBhvr>
                                      <p:to>
                                        <p:strVal val="visible"/>
                                      </p:to>
                                    </p:set>
                                    <p:animEffect transition="in" filter="wipe(down)">
                                      <p:cBhvr>
                                        <p:cTn id="12" dur="500"/>
                                        <p:tgtEl>
                                          <p:spTgt spid="2">
                                            <p:txEl>
                                              <p:char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xEl>
                                              <p:charRg st="2" end="2"/>
                                            </p:txEl>
                                          </p:spTgt>
                                        </p:tgtEl>
                                        <p:attrNameLst>
                                          <p:attrName>style.visibility</p:attrName>
                                        </p:attrNameLst>
                                      </p:cBhvr>
                                      <p:to>
                                        <p:strVal val="visible"/>
                                      </p:to>
                                    </p:set>
                                    <p:animEffect transition="in" filter="wipe(down)">
                                      <p:cBhvr>
                                        <p:cTn id="17" dur="500"/>
                                        <p:tgtEl>
                                          <p:spTgt spid="2">
                                            <p:txEl>
                                              <p:char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
                                            <p:txEl>
                                              <p:charRg st="4" end="4"/>
                                            </p:txEl>
                                          </p:spTgt>
                                        </p:tgtEl>
                                        <p:attrNameLst>
                                          <p:attrName>style.visibility</p:attrName>
                                        </p:attrNameLst>
                                      </p:cBhvr>
                                      <p:to>
                                        <p:strVal val="visible"/>
                                      </p:to>
                                    </p:set>
                                    <p:animEffect transition="in" filter="wipe(down)">
                                      <p:cBhvr>
                                        <p:cTn id="22" dur="500"/>
                                        <p:tgtEl>
                                          <p:spTgt spid="2">
                                            <p:txEl>
                                              <p:char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
                                            <p:txEl>
                                              <p:charRg st="6" end="6"/>
                                            </p:txEl>
                                          </p:spTgt>
                                        </p:tgtEl>
                                        <p:attrNameLst>
                                          <p:attrName>style.visibility</p:attrName>
                                        </p:attrNameLst>
                                      </p:cBhvr>
                                      <p:to>
                                        <p:strVal val="visible"/>
                                      </p:to>
                                    </p:set>
                                    <p:animEffect transition="in" filter="wipe(down)">
                                      <p:cBhvr>
                                        <p:cTn id="27" dur="500"/>
                                        <p:tgtEl>
                                          <p:spTgt spid="2">
                                            <p:txEl>
                                              <p:char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
                                            <p:txEl>
                                              <p:charRg st="2" end="2"/>
                                            </p:txEl>
                                          </p:spTgt>
                                        </p:tgtEl>
                                        <p:attrNameLst>
                                          <p:attrName>style.visibility</p:attrName>
                                        </p:attrNameLst>
                                      </p:cBhvr>
                                      <p:to>
                                        <p:strVal val="visible"/>
                                      </p:to>
                                    </p:set>
                                    <p:animEffect transition="in" filter="wipe(down)">
                                      <p:cBhvr>
                                        <p:cTn id="32" dur="500"/>
                                        <p:tgtEl>
                                          <p:spTgt spid="2">
                                            <p:txEl>
                                              <p:char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
                                            <p:txEl>
                                              <p:charRg st="3" end="3"/>
                                            </p:txEl>
                                          </p:spTgt>
                                        </p:tgtEl>
                                        <p:attrNameLst>
                                          <p:attrName>style.visibility</p:attrName>
                                        </p:attrNameLst>
                                      </p:cBhvr>
                                      <p:to>
                                        <p:strVal val="visible"/>
                                      </p:to>
                                    </p:set>
                                    <p:animEffect transition="in" filter="wipe(down)">
                                      <p:cBhvr>
                                        <p:cTn id="37" dur="500"/>
                                        <p:tgtEl>
                                          <p:spTgt spid="2">
                                            <p:txEl>
                                              <p:char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3722</Words>
  <Application>WPS Presentation</Application>
  <PresentationFormat>On-screen Show (4:3)</PresentationFormat>
  <Paragraphs>144</Paragraphs>
  <Slides>30</Slides>
  <Notes>0</Notes>
  <HiddenSlides>0</HiddenSlides>
  <MMClips>0</MMClips>
  <ScaleCrop>false</ScaleCrop>
  <HeadingPairs>
    <vt:vector size="6" baseType="variant">
      <vt:variant>
        <vt:lpstr>已用的字体</vt:lpstr>
      </vt:variant>
      <vt:variant>
        <vt:i4>10</vt:i4>
      </vt:variant>
      <vt:variant>
        <vt:lpstr>主题</vt:lpstr>
      </vt:variant>
      <vt:variant>
        <vt:i4>2</vt:i4>
      </vt:variant>
      <vt:variant>
        <vt:lpstr>幻灯片标题</vt:lpstr>
      </vt:variant>
      <vt:variant>
        <vt:i4>30</vt:i4>
      </vt:variant>
    </vt:vector>
  </HeadingPairs>
  <TitlesOfParts>
    <vt:vector size="42" baseType="lpstr">
      <vt:lpstr>Arial</vt:lpstr>
      <vt:lpstr>SimSun</vt:lpstr>
      <vt:lpstr>Wingdings</vt:lpstr>
      <vt:lpstr>Calibri</vt:lpstr>
      <vt:lpstr>Times New Roman</vt:lpstr>
      <vt:lpstr>Garamond</vt:lpstr>
      <vt:lpstr>Microsoft YaHei</vt:lpstr>
      <vt:lpstr>Arial Unicode MS</vt:lpstr>
      <vt:lpstr>Algerian</vt:lpstr>
      <vt:lpstr>Arial</vt:lpstr>
      <vt:lpstr>Office Theme</vt:lpstr>
      <vt:lpstr>1_Office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HAIDANGPC</dc:creator>
  <cp:lastModifiedBy>vukur</cp:lastModifiedBy>
  <cp:revision>35</cp:revision>
  <dcterms:created xsi:type="dcterms:W3CDTF">2021-08-25T02:32:00Z</dcterms:created>
  <dcterms:modified xsi:type="dcterms:W3CDTF">2021-08-25T14:28:17Z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1033-11.2.0.10223</vt:lpwstr>
  </property>
</Properties>
</file>